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62" r:id="rId3"/>
    <p:sldId id="2960" r:id="rId4"/>
    <p:sldId id="2963" r:id="rId5"/>
    <p:sldId id="2961" r:id="rId6"/>
    <p:sldId id="2995" r:id="rId7"/>
    <p:sldId id="2966" r:id="rId8"/>
    <p:sldId id="2985" r:id="rId9"/>
    <p:sldId id="2968" r:id="rId10"/>
    <p:sldId id="2989" r:id="rId11"/>
    <p:sldId id="2980" r:id="rId12"/>
    <p:sldId id="263" r:id="rId13"/>
    <p:sldId id="259" r:id="rId14"/>
    <p:sldId id="258" r:id="rId15"/>
    <p:sldId id="262" r:id="rId16"/>
    <p:sldId id="278" r:id="rId17"/>
    <p:sldId id="2996" r:id="rId18"/>
    <p:sldId id="2997" r:id="rId19"/>
    <p:sldId id="287" r:id="rId20"/>
    <p:sldId id="2957" r:id="rId21"/>
    <p:sldId id="2973" r:id="rId22"/>
    <p:sldId id="2990" r:id="rId23"/>
    <p:sldId id="2981" r:id="rId24"/>
    <p:sldId id="2979" r:id="rId25"/>
    <p:sldId id="2994" r:id="rId26"/>
    <p:sldId id="2991" r:id="rId27"/>
    <p:sldId id="2975" r:id="rId28"/>
    <p:sldId id="2978" r:id="rId29"/>
    <p:sldId id="29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B0354A3-F71F-4071-8015-0DF7712B0C08}">
          <p14:sldIdLst>
            <p14:sldId id="256"/>
          </p14:sldIdLst>
        </p14:section>
        <p14:section name="Overview" id="{E3EB4320-1E7A-41CF-8E91-DD167BEAF6F4}">
          <p14:sldIdLst>
            <p14:sldId id="2962"/>
          </p14:sldIdLst>
        </p14:section>
        <p14:section name="Background" id="{369822F2-781E-45BD-B1AC-4A8D51342347}">
          <p14:sldIdLst>
            <p14:sldId id="2960"/>
            <p14:sldId id="2963"/>
            <p14:sldId id="2961"/>
            <p14:sldId id="2995"/>
            <p14:sldId id="2966"/>
          </p14:sldIdLst>
        </p14:section>
        <p14:section name="Aims" id="{6DCC2149-0E48-454D-BCFE-FF276E323EC0}">
          <p14:sldIdLst>
            <p14:sldId id="2985"/>
            <p14:sldId id="2968"/>
          </p14:sldIdLst>
        </p14:section>
        <p14:section name="Progress" id="{B6F0FE7C-DE54-480E-B9A7-EDD86EE2D687}">
          <p14:sldIdLst>
            <p14:sldId id="2989"/>
            <p14:sldId id="2980"/>
            <p14:sldId id="263"/>
            <p14:sldId id="259"/>
            <p14:sldId id="258"/>
            <p14:sldId id="262"/>
            <p14:sldId id="278"/>
            <p14:sldId id="2996"/>
            <p14:sldId id="2997"/>
            <p14:sldId id="287"/>
            <p14:sldId id="2957"/>
            <p14:sldId id="2973"/>
          </p14:sldIdLst>
        </p14:section>
        <p14:section name="Challenges" id="{2C920A1D-5F40-4620-8B7D-E1A7BDF99071}">
          <p14:sldIdLst>
            <p14:sldId id="2990"/>
            <p14:sldId id="2981"/>
            <p14:sldId id="2979"/>
            <p14:sldId id="2994"/>
          </p14:sldIdLst>
        </p14:section>
        <p14:section name="Help us" id="{45EFE4E5-E6BE-492A-A9D0-2337DD28A1F9}">
          <p14:sldIdLst>
            <p14:sldId id="2991"/>
            <p14:sldId id="2975"/>
            <p14:sldId id="2978"/>
            <p14:sldId id="2984"/>
          </p14:sldIdLst>
        </p14:section>
        <p14:section name="Appendix" id="{99831829-2F4B-49FA-9582-85325BE1899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A79"/>
    <a:srgbClr val="F2B6C1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513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29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756E7D-841A-4DDC-9D9D-92A08BA586B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D40E00-3C1B-4C3D-BA82-3835FDC4DA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Mathematics &amp; Statistics</a:t>
          </a:r>
          <a:endParaRPr lang="en-US" dirty="0"/>
        </a:p>
      </dgm:t>
    </dgm:pt>
    <dgm:pt modelId="{F1D183DF-EA49-4E0A-9688-CC6E79BD58C3}" type="parTrans" cxnId="{13B17B16-A309-4594-B3D8-363FC8A428D0}">
      <dgm:prSet/>
      <dgm:spPr/>
      <dgm:t>
        <a:bodyPr/>
        <a:lstStyle/>
        <a:p>
          <a:endParaRPr lang="en-US"/>
        </a:p>
      </dgm:t>
    </dgm:pt>
    <dgm:pt modelId="{E251AB77-D105-48AC-A5B8-F64B2DC18318}" type="sibTrans" cxnId="{13B17B16-A309-4594-B3D8-363FC8A428D0}">
      <dgm:prSet/>
      <dgm:spPr/>
      <dgm:t>
        <a:bodyPr/>
        <a:lstStyle/>
        <a:p>
          <a:endParaRPr lang="en-US"/>
        </a:p>
      </dgm:t>
    </dgm:pt>
    <dgm:pt modelId="{7ED00A76-0396-4FEC-AB9C-8D8979031B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SAS – pharma</a:t>
          </a:r>
          <a:endParaRPr lang="en-US"/>
        </a:p>
      </dgm:t>
    </dgm:pt>
    <dgm:pt modelId="{349DECFE-CEAE-401A-8AA9-64502E590443}" type="parTrans" cxnId="{B4117113-23EB-442F-958C-C921E0EF81ED}">
      <dgm:prSet/>
      <dgm:spPr/>
      <dgm:t>
        <a:bodyPr/>
        <a:lstStyle/>
        <a:p>
          <a:endParaRPr lang="en-US"/>
        </a:p>
      </dgm:t>
    </dgm:pt>
    <dgm:pt modelId="{DEA7ACE4-D371-405D-AC5E-247CEAA04796}" type="sibTrans" cxnId="{B4117113-23EB-442F-958C-C921E0EF81ED}">
      <dgm:prSet/>
      <dgm:spPr/>
      <dgm:t>
        <a:bodyPr/>
        <a:lstStyle/>
        <a:p>
          <a:endParaRPr lang="en-US"/>
        </a:p>
      </dgm:t>
    </dgm:pt>
    <dgm:pt modelId="{C5A16ED7-2041-4B8A-B2E5-54AB9BA19D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Teaching Mathematics</a:t>
          </a:r>
          <a:endParaRPr lang="en-US"/>
        </a:p>
      </dgm:t>
    </dgm:pt>
    <dgm:pt modelId="{4800DF51-B9B5-43D2-AA92-A9DA497A3AA5}" type="parTrans" cxnId="{30AD5045-42AD-47B7-BAF0-E9895D07616E}">
      <dgm:prSet/>
      <dgm:spPr/>
      <dgm:t>
        <a:bodyPr/>
        <a:lstStyle/>
        <a:p>
          <a:endParaRPr lang="en-US"/>
        </a:p>
      </dgm:t>
    </dgm:pt>
    <dgm:pt modelId="{A28FED14-0D5C-4B26-BA0B-4E928D1A4D1E}" type="sibTrans" cxnId="{30AD5045-42AD-47B7-BAF0-E9895D07616E}">
      <dgm:prSet/>
      <dgm:spPr/>
      <dgm:t>
        <a:bodyPr/>
        <a:lstStyle/>
        <a:p>
          <a:endParaRPr lang="en-US"/>
        </a:p>
      </dgm:t>
    </dgm:pt>
    <dgm:pt modelId="{8B9122C7-73C8-4E6A-8314-EE08324A4A5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Head Teacher</a:t>
          </a:r>
          <a:endParaRPr lang="en-US"/>
        </a:p>
      </dgm:t>
    </dgm:pt>
    <dgm:pt modelId="{D5971121-F230-40C3-B18E-D26BE7962C82}" type="parTrans" cxnId="{B5031B2A-6926-44E1-9315-A9A6BDAE4211}">
      <dgm:prSet/>
      <dgm:spPr/>
      <dgm:t>
        <a:bodyPr/>
        <a:lstStyle/>
        <a:p>
          <a:endParaRPr lang="en-US"/>
        </a:p>
      </dgm:t>
    </dgm:pt>
    <dgm:pt modelId="{D0B6C758-12DD-489A-982F-B21EEA389D97}" type="sibTrans" cxnId="{B5031B2A-6926-44E1-9315-A9A6BDAE4211}">
      <dgm:prSet/>
      <dgm:spPr/>
      <dgm:t>
        <a:bodyPr/>
        <a:lstStyle/>
        <a:p>
          <a:endParaRPr lang="en-US"/>
        </a:p>
      </dgm:t>
    </dgm:pt>
    <dgm:pt modelId="{D64B7F3C-5ECE-4AF8-80FC-68EF879AD6F6}" type="pres">
      <dgm:prSet presAssocID="{32756E7D-841A-4DDC-9D9D-92A08BA586B2}" presName="root" presStyleCnt="0">
        <dgm:presLayoutVars>
          <dgm:dir/>
          <dgm:resizeHandles val="exact"/>
        </dgm:presLayoutVars>
      </dgm:prSet>
      <dgm:spPr/>
    </dgm:pt>
    <dgm:pt modelId="{6AD8928F-12B1-4601-AF50-D69418A74C5B}" type="pres">
      <dgm:prSet presAssocID="{99D40E00-3C1B-4C3D-BA82-3835FDC4DACC}" presName="compNode" presStyleCnt="0"/>
      <dgm:spPr/>
    </dgm:pt>
    <dgm:pt modelId="{245C319D-2F78-4382-B475-75FE924E4AAB}" type="pres">
      <dgm:prSet presAssocID="{99D40E00-3C1B-4C3D-BA82-3835FDC4DACC}" presName="iconBgRect" presStyleLbl="bgShp" presStyleIdx="0" presStyleCnt="4"/>
      <dgm:spPr>
        <a:noFill/>
        <a:ln w="38100">
          <a:solidFill>
            <a:srgbClr val="C34A79"/>
          </a:solidFill>
        </a:ln>
      </dgm:spPr>
    </dgm:pt>
    <dgm:pt modelId="{2729433C-E383-463A-A13B-2B3B41A6B791}" type="pres">
      <dgm:prSet presAssocID="{99D40E00-3C1B-4C3D-BA82-3835FDC4DACC}" presName="iconRect" presStyleLbl="node1" presStyleIdx="0" presStyleCnt="4"/>
      <dgm:spPr>
        <a:blipFill>
          <a:blip xmlns:r="http://schemas.openxmlformats.org/officeDocument/2006/relationships" r:embed="rId1">
            <a:biLevel thresh="7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24FE868A-F370-4E8B-ADAD-E3ED561A677D}" type="pres">
      <dgm:prSet presAssocID="{99D40E00-3C1B-4C3D-BA82-3835FDC4DACC}" presName="spaceRect" presStyleCnt="0"/>
      <dgm:spPr/>
    </dgm:pt>
    <dgm:pt modelId="{16C88614-A742-403D-A50B-142AC26D589D}" type="pres">
      <dgm:prSet presAssocID="{99D40E00-3C1B-4C3D-BA82-3835FDC4DACC}" presName="textRect" presStyleLbl="revTx" presStyleIdx="0" presStyleCnt="4">
        <dgm:presLayoutVars>
          <dgm:chMax val="1"/>
          <dgm:chPref val="1"/>
        </dgm:presLayoutVars>
      </dgm:prSet>
      <dgm:spPr/>
    </dgm:pt>
    <dgm:pt modelId="{6A02F1FE-222C-42BD-BC28-AF045F2154A3}" type="pres">
      <dgm:prSet presAssocID="{E251AB77-D105-48AC-A5B8-F64B2DC18318}" presName="sibTrans" presStyleCnt="0"/>
      <dgm:spPr/>
    </dgm:pt>
    <dgm:pt modelId="{DB5F7AFE-81E5-40F1-B922-D2913900376D}" type="pres">
      <dgm:prSet presAssocID="{7ED00A76-0396-4FEC-AB9C-8D8979031B36}" presName="compNode" presStyleCnt="0"/>
      <dgm:spPr/>
    </dgm:pt>
    <dgm:pt modelId="{72774B17-EBD9-4585-902F-1EC8EFB117BC}" type="pres">
      <dgm:prSet presAssocID="{7ED00A76-0396-4FEC-AB9C-8D8979031B36}" presName="iconBgRect" presStyleLbl="bgShp" presStyleIdx="1" presStyleCnt="4"/>
      <dgm:spPr>
        <a:xfrm>
          <a:off x="3408216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gm:spPr>
    </dgm:pt>
    <dgm:pt modelId="{43E24600-E290-4C1F-853A-15B46D734AE6}" type="pres">
      <dgm:prSet presAssocID="{7ED00A76-0396-4FEC-AB9C-8D8979031B36}" presName="iconRect" presStyleLbl="node1" presStyleIdx="1" presStyleCnt="4"/>
      <dgm:spPr>
        <a:blipFill>
          <a:blip xmlns:r="http://schemas.openxmlformats.org/officeDocument/2006/relationships"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69166FB-DDF2-4AE8-BDC4-1CC69178B057}" type="pres">
      <dgm:prSet presAssocID="{7ED00A76-0396-4FEC-AB9C-8D8979031B36}" presName="spaceRect" presStyleCnt="0"/>
      <dgm:spPr/>
    </dgm:pt>
    <dgm:pt modelId="{0D2C2AAE-2B56-4593-ADDB-CC9274CE8E3F}" type="pres">
      <dgm:prSet presAssocID="{7ED00A76-0396-4FEC-AB9C-8D8979031B36}" presName="textRect" presStyleLbl="revTx" presStyleIdx="1" presStyleCnt="4">
        <dgm:presLayoutVars>
          <dgm:chMax val="1"/>
          <dgm:chPref val="1"/>
        </dgm:presLayoutVars>
      </dgm:prSet>
      <dgm:spPr/>
    </dgm:pt>
    <dgm:pt modelId="{E9C8FC1D-0CD7-44E1-91CF-18E4DE7B9DCC}" type="pres">
      <dgm:prSet presAssocID="{DEA7ACE4-D371-405D-AC5E-247CEAA04796}" presName="sibTrans" presStyleCnt="0"/>
      <dgm:spPr/>
    </dgm:pt>
    <dgm:pt modelId="{6C55BFA6-ECC6-4840-B72B-6A9D00041165}" type="pres">
      <dgm:prSet presAssocID="{C5A16ED7-2041-4B8A-B2E5-54AB9BA19D10}" presName="compNode" presStyleCnt="0"/>
      <dgm:spPr/>
    </dgm:pt>
    <dgm:pt modelId="{F0DB39C3-C67B-4F19-857B-9240614F3358}" type="pres">
      <dgm:prSet presAssocID="{C5A16ED7-2041-4B8A-B2E5-54AB9BA19D10}" presName="iconBgRect" presStyleLbl="bgShp" presStyleIdx="2" presStyleCnt="4"/>
      <dgm:spPr>
        <a:xfrm>
          <a:off x="5843242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gm:spPr>
    </dgm:pt>
    <dgm:pt modelId="{0EDAB915-E063-466A-B157-EB993A2828A1}" type="pres">
      <dgm:prSet presAssocID="{C5A16ED7-2041-4B8A-B2E5-54AB9BA19D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B19840DB-BE4E-49D1-9F3D-56A9A638F8C1}" type="pres">
      <dgm:prSet presAssocID="{C5A16ED7-2041-4B8A-B2E5-54AB9BA19D10}" presName="spaceRect" presStyleCnt="0"/>
      <dgm:spPr/>
    </dgm:pt>
    <dgm:pt modelId="{599481E4-1540-4FE1-8FCE-E674AA4C8153}" type="pres">
      <dgm:prSet presAssocID="{C5A16ED7-2041-4B8A-B2E5-54AB9BA19D10}" presName="textRect" presStyleLbl="revTx" presStyleIdx="2" presStyleCnt="4">
        <dgm:presLayoutVars>
          <dgm:chMax val="1"/>
          <dgm:chPref val="1"/>
        </dgm:presLayoutVars>
      </dgm:prSet>
      <dgm:spPr/>
    </dgm:pt>
    <dgm:pt modelId="{A8F273A7-3433-40D8-A4D4-EB80E4F7D829}" type="pres">
      <dgm:prSet presAssocID="{A28FED14-0D5C-4B26-BA0B-4E928D1A4D1E}" presName="sibTrans" presStyleCnt="0"/>
      <dgm:spPr/>
    </dgm:pt>
    <dgm:pt modelId="{53992E87-E8D4-416B-9E36-5EB9F4293BE6}" type="pres">
      <dgm:prSet presAssocID="{8B9122C7-73C8-4E6A-8314-EE08324A4A5B}" presName="compNode" presStyleCnt="0"/>
      <dgm:spPr/>
    </dgm:pt>
    <dgm:pt modelId="{5CED4B20-8F4A-4AC5-97FF-F10655FB187C}" type="pres">
      <dgm:prSet presAssocID="{8B9122C7-73C8-4E6A-8314-EE08324A4A5B}" presName="iconBgRect" presStyleLbl="bgShp" presStyleIdx="3" presStyleCnt="4"/>
      <dgm:spPr>
        <a:xfrm>
          <a:off x="8278268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gm:spPr>
    </dgm:pt>
    <dgm:pt modelId="{9F92FB3A-91A7-4267-9166-CDDF57E58D43}" type="pres">
      <dgm:prSet presAssocID="{8B9122C7-73C8-4E6A-8314-EE08324A4A5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6FBE9C8-B844-4A3F-8779-4743E329AFAD}" type="pres">
      <dgm:prSet presAssocID="{8B9122C7-73C8-4E6A-8314-EE08324A4A5B}" presName="spaceRect" presStyleCnt="0"/>
      <dgm:spPr/>
    </dgm:pt>
    <dgm:pt modelId="{FC33FD87-13F8-4F65-8AEA-8B9901A9F245}" type="pres">
      <dgm:prSet presAssocID="{8B9122C7-73C8-4E6A-8314-EE08324A4A5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4117113-23EB-442F-958C-C921E0EF81ED}" srcId="{32756E7D-841A-4DDC-9D9D-92A08BA586B2}" destId="{7ED00A76-0396-4FEC-AB9C-8D8979031B36}" srcOrd="1" destOrd="0" parTransId="{349DECFE-CEAE-401A-8AA9-64502E590443}" sibTransId="{DEA7ACE4-D371-405D-AC5E-247CEAA04796}"/>
    <dgm:cxn modelId="{13B17B16-A309-4594-B3D8-363FC8A428D0}" srcId="{32756E7D-841A-4DDC-9D9D-92A08BA586B2}" destId="{99D40E00-3C1B-4C3D-BA82-3835FDC4DACC}" srcOrd="0" destOrd="0" parTransId="{F1D183DF-EA49-4E0A-9688-CC6E79BD58C3}" sibTransId="{E251AB77-D105-48AC-A5B8-F64B2DC18318}"/>
    <dgm:cxn modelId="{B5031B2A-6926-44E1-9315-A9A6BDAE4211}" srcId="{32756E7D-841A-4DDC-9D9D-92A08BA586B2}" destId="{8B9122C7-73C8-4E6A-8314-EE08324A4A5B}" srcOrd="3" destOrd="0" parTransId="{D5971121-F230-40C3-B18E-D26BE7962C82}" sibTransId="{D0B6C758-12DD-489A-982F-B21EEA389D97}"/>
    <dgm:cxn modelId="{A8725962-CD32-415C-910F-EED50436481C}" type="presOf" srcId="{32756E7D-841A-4DDC-9D9D-92A08BA586B2}" destId="{D64B7F3C-5ECE-4AF8-80FC-68EF879AD6F6}" srcOrd="0" destOrd="0" presId="urn:microsoft.com/office/officeart/2018/5/layout/IconCircleLabelList"/>
    <dgm:cxn modelId="{6BE60343-B398-4FAF-BB01-6B0B37F0EA98}" type="presOf" srcId="{8B9122C7-73C8-4E6A-8314-EE08324A4A5B}" destId="{FC33FD87-13F8-4F65-8AEA-8B9901A9F245}" srcOrd="0" destOrd="0" presId="urn:microsoft.com/office/officeart/2018/5/layout/IconCircleLabelList"/>
    <dgm:cxn modelId="{30AD5045-42AD-47B7-BAF0-E9895D07616E}" srcId="{32756E7D-841A-4DDC-9D9D-92A08BA586B2}" destId="{C5A16ED7-2041-4B8A-B2E5-54AB9BA19D10}" srcOrd="2" destOrd="0" parTransId="{4800DF51-B9B5-43D2-AA92-A9DA497A3AA5}" sibTransId="{A28FED14-0D5C-4B26-BA0B-4E928D1A4D1E}"/>
    <dgm:cxn modelId="{E9A62B9D-88AC-4E97-9630-BE34449A302D}" type="presOf" srcId="{99D40E00-3C1B-4C3D-BA82-3835FDC4DACC}" destId="{16C88614-A742-403D-A50B-142AC26D589D}" srcOrd="0" destOrd="0" presId="urn:microsoft.com/office/officeart/2018/5/layout/IconCircleLabelList"/>
    <dgm:cxn modelId="{9A7B73C0-5580-467C-AC46-061D67D157C3}" type="presOf" srcId="{7ED00A76-0396-4FEC-AB9C-8D8979031B36}" destId="{0D2C2AAE-2B56-4593-ADDB-CC9274CE8E3F}" srcOrd="0" destOrd="0" presId="urn:microsoft.com/office/officeart/2018/5/layout/IconCircleLabelList"/>
    <dgm:cxn modelId="{D4D2E9DB-0836-4856-AB2B-C7963DCACCF1}" type="presOf" srcId="{C5A16ED7-2041-4B8A-B2E5-54AB9BA19D10}" destId="{599481E4-1540-4FE1-8FCE-E674AA4C8153}" srcOrd="0" destOrd="0" presId="urn:microsoft.com/office/officeart/2018/5/layout/IconCircleLabelList"/>
    <dgm:cxn modelId="{5652839F-AA31-4908-8EAC-8EF8744582F9}" type="presParOf" srcId="{D64B7F3C-5ECE-4AF8-80FC-68EF879AD6F6}" destId="{6AD8928F-12B1-4601-AF50-D69418A74C5B}" srcOrd="0" destOrd="0" presId="urn:microsoft.com/office/officeart/2018/5/layout/IconCircleLabelList"/>
    <dgm:cxn modelId="{78632525-5865-42D1-BF83-667987E50FFD}" type="presParOf" srcId="{6AD8928F-12B1-4601-AF50-D69418A74C5B}" destId="{245C319D-2F78-4382-B475-75FE924E4AAB}" srcOrd="0" destOrd="0" presId="urn:microsoft.com/office/officeart/2018/5/layout/IconCircleLabelList"/>
    <dgm:cxn modelId="{D6A62DDB-A2FC-4461-8894-FC0E3D885427}" type="presParOf" srcId="{6AD8928F-12B1-4601-AF50-D69418A74C5B}" destId="{2729433C-E383-463A-A13B-2B3B41A6B791}" srcOrd="1" destOrd="0" presId="urn:microsoft.com/office/officeart/2018/5/layout/IconCircleLabelList"/>
    <dgm:cxn modelId="{E4155C66-34F5-43DC-ACD9-91015AE1B6C5}" type="presParOf" srcId="{6AD8928F-12B1-4601-AF50-D69418A74C5B}" destId="{24FE868A-F370-4E8B-ADAD-E3ED561A677D}" srcOrd="2" destOrd="0" presId="urn:microsoft.com/office/officeart/2018/5/layout/IconCircleLabelList"/>
    <dgm:cxn modelId="{8C342D08-F60B-4A05-BFF6-D372AEFF8859}" type="presParOf" srcId="{6AD8928F-12B1-4601-AF50-D69418A74C5B}" destId="{16C88614-A742-403D-A50B-142AC26D589D}" srcOrd="3" destOrd="0" presId="urn:microsoft.com/office/officeart/2018/5/layout/IconCircleLabelList"/>
    <dgm:cxn modelId="{79ED81D1-C57B-4385-B1E5-0CA90A3A8CEB}" type="presParOf" srcId="{D64B7F3C-5ECE-4AF8-80FC-68EF879AD6F6}" destId="{6A02F1FE-222C-42BD-BC28-AF045F2154A3}" srcOrd="1" destOrd="0" presId="urn:microsoft.com/office/officeart/2018/5/layout/IconCircleLabelList"/>
    <dgm:cxn modelId="{63065C79-DFA2-4A9F-ABE0-5B388EA61A3F}" type="presParOf" srcId="{D64B7F3C-5ECE-4AF8-80FC-68EF879AD6F6}" destId="{DB5F7AFE-81E5-40F1-B922-D2913900376D}" srcOrd="2" destOrd="0" presId="urn:microsoft.com/office/officeart/2018/5/layout/IconCircleLabelList"/>
    <dgm:cxn modelId="{3E85BA76-56CE-49D1-9430-737264BECA7F}" type="presParOf" srcId="{DB5F7AFE-81E5-40F1-B922-D2913900376D}" destId="{72774B17-EBD9-4585-902F-1EC8EFB117BC}" srcOrd="0" destOrd="0" presId="urn:microsoft.com/office/officeart/2018/5/layout/IconCircleLabelList"/>
    <dgm:cxn modelId="{C7192D5C-8D9A-459B-89A2-D025BD67BE00}" type="presParOf" srcId="{DB5F7AFE-81E5-40F1-B922-D2913900376D}" destId="{43E24600-E290-4C1F-853A-15B46D734AE6}" srcOrd="1" destOrd="0" presId="urn:microsoft.com/office/officeart/2018/5/layout/IconCircleLabelList"/>
    <dgm:cxn modelId="{0F446DC7-E8DE-4A4A-8749-2ADE49D771BE}" type="presParOf" srcId="{DB5F7AFE-81E5-40F1-B922-D2913900376D}" destId="{F69166FB-DDF2-4AE8-BDC4-1CC69178B057}" srcOrd="2" destOrd="0" presId="urn:microsoft.com/office/officeart/2018/5/layout/IconCircleLabelList"/>
    <dgm:cxn modelId="{13D80DED-0ABA-409E-9741-8C7FCD1DFAA5}" type="presParOf" srcId="{DB5F7AFE-81E5-40F1-B922-D2913900376D}" destId="{0D2C2AAE-2B56-4593-ADDB-CC9274CE8E3F}" srcOrd="3" destOrd="0" presId="urn:microsoft.com/office/officeart/2018/5/layout/IconCircleLabelList"/>
    <dgm:cxn modelId="{A3D5B355-0E42-47DA-A953-199A97798F5A}" type="presParOf" srcId="{D64B7F3C-5ECE-4AF8-80FC-68EF879AD6F6}" destId="{E9C8FC1D-0CD7-44E1-91CF-18E4DE7B9DCC}" srcOrd="3" destOrd="0" presId="urn:microsoft.com/office/officeart/2018/5/layout/IconCircleLabelList"/>
    <dgm:cxn modelId="{D104E055-8FFF-488A-914A-6CDCDB4FB3F5}" type="presParOf" srcId="{D64B7F3C-5ECE-4AF8-80FC-68EF879AD6F6}" destId="{6C55BFA6-ECC6-4840-B72B-6A9D00041165}" srcOrd="4" destOrd="0" presId="urn:microsoft.com/office/officeart/2018/5/layout/IconCircleLabelList"/>
    <dgm:cxn modelId="{7890E01D-3D47-4B5B-8B2A-290CAB02F96A}" type="presParOf" srcId="{6C55BFA6-ECC6-4840-B72B-6A9D00041165}" destId="{F0DB39C3-C67B-4F19-857B-9240614F3358}" srcOrd="0" destOrd="0" presId="urn:microsoft.com/office/officeart/2018/5/layout/IconCircleLabelList"/>
    <dgm:cxn modelId="{F62949AA-5AA1-40B8-A0FE-C67696347E57}" type="presParOf" srcId="{6C55BFA6-ECC6-4840-B72B-6A9D00041165}" destId="{0EDAB915-E063-466A-B157-EB993A2828A1}" srcOrd="1" destOrd="0" presId="urn:microsoft.com/office/officeart/2018/5/layout/IconCircleLabelList"/>
    <dgm:cxn modelId="{95EE3A83-E36B-45F9-8E86-0E614F47DDB6}" type="presParOf" srcId="{6C55BFA6-ECC6-4840-B72B-6A9D00041165}" destId="{B19840DB-BE4E-49D1-9F3D-56A9A638F8C1}" srcOrd="2" destOrd="0" presId="urn:microsoft.com/office/officeart/2018/5/layout/IconCircleLabelList"/>
    <dgm:cxn modelId="{1E9A06F8-E800-4040-9B65-52B5C9FC6D39}" type="presParOf" srcId="{6C55BFA6-ECC6-4840-B72B-6A9D00041165}" destId="{599481E4-1540-4FE1-8FCE-E674AA4C8153}" srcOrd="3" destOrd="0" presId="urn:microsoft.com/office/officeart/2018/5/layout/IconCircleLabelList"/>
    <dgm:cxn modelId="{85459E9A-0588-46A8-9437-E3DC0ADBA59F}" type="presParOf" srcId="{D64B7F3C-5ECE-4AF8-80FC-68EF879AD6F6}" destId="{A8F273A7-3433-40D8-A4D4-EB80E4F7D829}" srcOrd="5" destOrd="0" presId="urn:microsoft.com/office/officeart/2018/5/layout/IconCircleLabelList"/>
    <dgm:cxn modelId="{AD295206-C6B3-4AC7-BC04-9B4EA273E502}" type="presParOf" srcId="{D64B7F3C-5ECE-4AF8-80FC-68EF879AD6F6}" destId="{53992E87-E8D4-416B-9E36-5EB9F4293BE6}" srcOrd="6" destOrd="0" presId="urn:microsoft.com/office/officeart/2018/5/layout/IconCircleLabelList"/>
    <dgm:cxn modelId="{B006F99C-1E55-409F-967A-3441D0CA4CD4}" type="presParOf" srcId="{53992E87-E8D4-416B-9E36-5EB9F4293BE6}" destId="{5CED4B20-8F4A-4AC5-97FF-F10655FB187C}" srcOrd="0" destOrd="0" presId="urn:microsoft.com/office/officeart/2018/5/layout/IconCircleLabelList"/>
    <dgm:cxn modelId="{598470A4-1181-41F0-B3F3-7E64859658A1}" type="presParOf" srcId="{53992E87-E8D4-416B-9E36-5EB9F4293BE6}" destId="{9F92FB3A-91A7-4267-9166-CDDF57E58D43}" srcOrd="1" destOrd="0" presId="urn:microsoft.com/office/officeart/2018/5/layout/IconCircleLabelList"/>
    <dgm:cxn modelId="{C5503F24-27D9-462B-B99A-994E92674939}" type="presParOf" srcId="{53992E87-E8D4-416B-9E36-5EB9F4293BE6}" destId="{36FBE9C8-B844-4A3F-8779-4743E329AFAD}" srcOrd="2" destOrd="0" presId="urn:microsoft.com/office/officeart/2018/5/layout/IconCircleLabelList"/>
    <dgm:cxn modelId="{2453A2A4-BD8C-4CAA-98D2-CA066D63BA42}" type="presParOf" srcId="{53992E87-E8D4-416B-9E36-5EB9F4293BE6}" destId="{FC33FD87-13F8-4F65-8AEA-8B9901A9F24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4CEED-1268-4260-943E-68376C11AF8B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7A4E836-D655-4BE5-B0B8-36004E6BB86B}">
      <dgm:prSet phldrT="[Text]" custT="1"/>
      <dgm:spPr/>
      <dgm:t>
        <a:bodyPr/>
        <a:lstStyle/>
        <a:p>
          <a:r>
            <a:rPr lang="en-GB" sz="2000" dirty="0"/>
            <a:t>Bid</a:t>
          </a:r>
          <a:endParaRPr lang="en-GB" sz="4300" dirty="0"/>
        </a:p>
      </dgm:t>
    </dgm:pt>
    <dgm:pt modelId="{F5CA7460-2EC2-4746-8452-58F6D0F8CC31}" type="parTrans" cxnId="{12E27722-16A1-486B-A66F-975434B789F5}">
      <dgm:prSet/>
      <dgm:spPr/>
      <dgm:t>
        <a:bodyPr/>
        <a:lstStyle/>
        <a:p>
          <a:endParaRPr lang="en-GB"/>
        </a:p>
      </dgm:t>
    </dgm:pt>
    <dgm:pt modelId="{7E36EA9D-EE1A-4810-A56A-147E08FEB9B2}" type="sibTrans" cxnId="{12E27722-16A1-486B-A66F-975434B789F5}">
      <dgm:prSet/>
      <dgm:spPr/>
      <dgm:t>
        <a:bodyPr/>
        <a:lstStyle/>
        <a:p>
          <a:endParaRPr lang="en-GB"/>
        </a:p>
      </dgm:t>
    </dgm:pt>
    <dgm:pt modelId="{A52A99FA-5E51-494B-ACF3-D5A3CA1A6E86}">
      <dgm:prSet phldrT="[Text]" custT="1"/>
      <dgm:spPr/>
      <dgm:t>
        <a:bodyPr/>
        <a:lstStyle/>
        <a:p>
          <a:r>
            <a:rPr lang="en-GB" sz="2000" dirty="0"/>
            <a:t>R-Consortium</a:t>
          </a:r>
          <a:endParaRPr lang="en-GB" sz="2700" dirty="0"/>
        </a:p>
      </dgm:t>
    </dgm:pt>
    <dgm:pt modelId="{5CB9A3F3-5DC5-4C56-9FD7-9E953AB9B925}" type="parTrans" cxnId="{B62BEB3E-F955-4D22-82A4-1EDF5F24DBE2}">
      <dgm:prSet/>
      <dgm:spPr/>
      <dgm:t>
        <a:bodyPr/>
        <a:lstStyle/>
        <a:p>
          <a:endParaRPr lang="en-GB"/>
        </a:p>
      </dgm:t>
    </dgm:pt>
    <dgm:pt modelId="{0FA83031-5259-401C-8649-9C71EA40ABAB}" type="sibTrans" cxnId="{B62BEB3E-F955-4D22-82A4-1EDF5F24DBE2}">
      <dgm:prSet/>
      <dgm:spPr/>
      <dgm:t>
        <a:bodyPr/>
        <a:lstStyle/>
        <a:p>
          <a:endParaRPr lang="en-GB"/>
        </a:p>
      </dgm:t>
    </dgm:pt>
    <dgm:pt modelId="{FC92DA53-45F3-4FE3-A24B-FF9575F4C143}">
      <dgm:prSet phldrT="[Text]" custT="1"/>
      <dgm:spPr/>
      <dgm:t>
        <a:bodyPr/>
        <a:lstStyle/>
        <a:p>
          <a:r>
            <a:rPr lang="en-GB" sz="2000" dirty="0"/>
            <a:t>Whacky</a:t>
          </a:r>
          <a:r>
            <a:rPr lang="en-GB" sz="3600" dirty="0"/>
            <a:t> </a:t>
          </a:r>
          <a:r>
            <a:rPr lang="en-GB" sz="2000" dirty="0"/>
            <a:t>idea – the joy of R</a:t>
          </a:r>
          <a:endParaRPr lang="en-GB" sz="3600" dirty="0"/>
        </a:p>
      </dgm:t>
    </dgm:pt>
    <dgm:pt modelId="{8E4F4EC6-3687-4141-B238-C424D443A4E9}" type="parTrans" cxnId="{7A2C9155-52CD-469E-9C69-D987EB22DCA3}">
      <dgm:prSet/>
      <dgm:spPr/>
      <dgm:t>
        <a:bodyPr/>
        <a:lstStyle/>
        <a:p>
          <a:endParaRPr lang="en-GB"/>
        </a:p>
      </dgm:t>
    </dgm:pt>
    <dgm:pt modelId="{34D4195F-83C2-48CA-A3D9-E87C4F9D3173}" type="sibTrans" cxnId="{7A2C9155-52CD-469E-9C69-D987EB22DCA3}">
      <dgm:prSet/>
      <dgm:spPr/>
      <dgm:t>
        <a:bodyPr/>
        <a:lstStyle/>
        <a:p>
          <a:endParaRPr lang="en-GB"/>
        </a:p>
      </dgm:t>
    </dgm:pt>
    <dgm:pt modelId="{9EC0C344-6292-402C-A62B-0836310D2EEE}" type="pres">
      <dgm:prSet presAssocID="{5104CEED-1268-4260-943E-68376C11AF8B}" presName="arrowDiagram" presStyleCnt="0">
        <dgm:presLayoutVars>
          <dgm:chMax val="5"/>
          <dgm:dir/>
          <dgm:resizeHandles val="exact"/>
        </dgm:presLayoutVars>
      </dgm:prSet>
      <dgm:spPr/>
    </dgm:pt>
    <dgm:pt modelId="{9943F6CF-6AA0-4FB1-BD28-57C921C17B88}" type="pres">
      <dgm:prSet presAssocID="{5104CEED-1268-4260-943E-68376C11AF8B}" presName="arrow" presStyleLbl="bgShp" presStyleIdx="0" presStyleCnt="1" custLinFactNeighborX="0"/>
      <dgm:spPr>
        <a:solidFill>
          <a:srgbClr val="F2B6C1"/>
        </a:solidFill>
      </dgm:spPr>
    </dgm:pt>
    <dgm:pt modelId="{4D133062-AA48-4F1B-893B-0F6397A7536B}" type="pres">
      <dgm:prSet presAssocID="{5104CEED-1268-4260-943E-68376C11AF8B}" presName="arrowDiagram3" presStyleCnt="0"/>
      <dgm:spPr/>
    </dgm:pt>
    <dgm:pt modelId="{4F6F4B5B-E0D5-4854-B21A-3B7CAF87EEEB}" type="pres">
      <dgm:prSet presAssocID="{FC92DA53-45F3-4FE3-A24B-FF9575F4C143}" presName="bullet3a" presStyleLbl="node1" presStyleIdx="0" presStyleCnt="3"/>
      <dgm:spPr>
        <a:solidFill>
          <a:srgbClr val="C34A79"/>
        </a:solidFill>
      </dgm:spPr>
    </dgm:pt>
    <dgm:pt modelId="{429A58D9-053B-443D-B5F6-C09795870554}" type="pres">
      <dgm:prSet presAssocID="{FC92DA53-45F3-4FE3-A24B-FF9575F4C143}" presName="textBox3a" presStyleLbl="revTx" presStyleIdx="0" presStyleCnt="3" custScaleX="166211" custScaleY="32274" custLinFactNeighborX="4786" custLinFactNeighborY="14297">
        <dgm:presLayoutVars>
          <dgm:bulletEnabled val="1"/>
        </dgm:presLayoutVars>
      </dgm:prSet>
      <dgm:spPr/>
    </dgm:pt>
    <dgm:pt modelId="{F80EFAE2-1E56-4038-9D7B-6B754557B2A8}" type="pres">
      <dgm:prSet presAssocID="{A7A4E836-D655-4BE5-B0B8-36004E6BB86B}" presName="bullet3b" presStyleLbl="node1" presStyleIdx="1" presStyleCnt="3"/>
      <dgm:spPr>
        <a:solidFill>
          <a:srgbClr val="C34A79"/>
        </a:solidFill>
      </dgm:spPr>
    </dgm:pt>
    <dgm:pt modelId="{460D656B-0121-43A6-9D17-E2636A615248}" type="pres">
      <dgm:prSet presAssocID="{A7A4E836-D655-4BE5-B0B8-36004E6BB86B}" presName="textBox3b" presStyleLbl="revTx" presStyleIdx="1" presStyleCnt="3">
        <dgm:presLayoutVars>
          <dgm:bulletEnabled val="1"/>
        </dgm:presLayoutVars>
      </dgm:prSet>
      <dgm:spPr/>
    </dgm:pt>
    <dgm:pt modelId="{7F7BA82B-B410-44AF-B244-4F8F7C1B23ED}" type="pres">
      <dgm:prSet presAssocID="{A52A99FA-5E51-494B-ACF3-D5A3CA1A6E86}" presName="bullet3c" presStyleLbl="node1" presStyleIdx="2" presStyleCnt="3"/>
      <dgm:spPr>
        <a:solidFill>
          <a:srgbClr val="C34A79"/>
        </a:solidFill>
      </dgm:spPr>
    </dgm:pt>
    <dgm:pt modelId="{38307C5D-45FE-4546-8E82-C3020F009152}" type="pres">
      <dgm:prSet presAssocID="{A52A99FA-5E51-494B-ACF3-D5A3CA1A6E86}" presName="textBox3c" presStyleLbl="revTx" presStyleIdx="2" presStyleCnt="3" custScaleY="21843" custLinFactNeighborX="-907" custLinFactNeighborY="-34674">
        <dgm:presLayoutVars>
          <dgm:bulletEnabled val="1"/>
        </dgm:presLayoutVars>
      </dgm:prSet>
      <dgm:spPr/>
    </dgm:pt>
  </dgm:ptLst>
  <dgm:cxnLst>
    <dgm:cxn modelId="{35A0DA10-8ED7-4141-B373-76FCA6A2E772}" type="presOf" srcId="{FC92DA53-45F3-4FE3-A24B-FF9575F4C143}" destId="{429A58D9-053B-443D-B5F6-C09795870554}" srcOrd="0" destOrd="0" presId="urn:microsoft.com/office/officeart/2005/8/layout/arrow2"/>
    <dgm:cxn modelId="{8D2B6521-DCDD-4B29-8E0B-C1C8F2A9CFF5}" type="presOf" srcId="{5104CEED-1268-4260-943E-68376C11AF8B}" destId="{9EC0C344-6292-402C-A62B-0836310D2EEE}" srcOrd="0" destOrd="0" presId="urn:microsoft.com/office/officeart/2005/8/layout/arrow2"/>
    <dgm:cxn modelId="{12E27722-16A1-486B-A66F-975434B789F5}" srcId="{5104CEED-1268-4260-943E-68376C11AF8B}" destId="{A7A4E836-D655-4BE5-B0B8-36004E6BB86B}" srcOrd="1" destOrd="0" parTransId="{F5CA7460-2EC2-4746-8452-58F6D0F8CC31}" sibTransId="{7E36EA9D-EE1A-4810-A56A-147E08FEB9B2}"/>
    <dgm:cxn modelId="{F7D5D02B-F76C-4F3A-B007-7ED321DE61BD}" type="presOf" srcId="{A52A99FA-5E51-494B-ACF3-D5A3CA1A6E86}" destId="{38307C5D-45FE-4546-8E82-C3020F009152}" srcOrd="0" destOrd="0" presId="urn:microsoft.com/office/officeart/2005/8/layout/arrow2"/>
    <dgm:cxn modelId="{B62BEB3E-F955-4D22-82A4-1EDF5F24DBE2}" srcId="{5104CEED-1268-4260-943E-68376C11AF8B}" destId="{A52A99FA-5E51-494B-ACF3-D5A3CA1A6E86}" srcOrd="2" destOrd="0" parTransId="{5CB9A3F3-5DC5-4C56-9FD7-9E953AB9B925}" sibTransId="{0FA83031-5259-401C-8649-9C71EA40ABAB}"/>
    <dgm:cxn modelId="{2F280963-DA24-4028-BBC4-C3D4742EC692}" type="presOf" srcId="{A7A4E836-D655-4BE5-B0B8-36004E6BB86B}" destId="{460D656B-0121-43A6-9D17-E2636A615248}" srcOrd="0" destOrd="0" presId="urn:microsoft.com/office/officeart/2005/8/layout/arrow2"/>
    <dgm:cxn modelId="{7A2C9155-52CD-469E-9C69-D987EB22DCA3}" srcId="{5104CEED-1268-4260-943E-68376C11AF8B}" destId="{FC92DA53-45F3-4FE3-A24B-FF9575F4C143}" srcOrd="0" destOrd="0" parTransId="{8E4F4EC6-3687-4141-B238-C424D443A4E9}" sibTransId="{34D4195F-83C2-48CA-A3D9-E87C4F9D3173}"/>
    <dgm:cxn modelId="{501B29C9-A787-45F5-833C-42DD1DFF36FB}" type="presParOf" srcId="{9EC0C344-6292-402C-A62B-0836310D2EEE}" destId="{9943F6CF-6AA0-4FB1-BD28-57C921C17B88}" srcOrd="0" destOrd="0" presId="urn:microsoft.com/office/officeart/2005/8/layout/arrow2"/>
    <dgm:cxn modelId="{D181308D-7E08-41B5-B724-939919FD0B6A}" type="presParOf" srcId="{9EC0C344-6292-402C-A62B-0836310D2EEE}" destId="{4D133062-AA48-4F1B-893B-0F6397A7536B}" srcOrd="1" destOrd="0" presId="urn:microsoft.com/office/officeart/2005/8/layout/arrow2"/>
    <dgm:cxn modelId="{D1CF338D-6F14-4C39-8AC9-6FADFA3AEB13}" type="presParOf" srcId="{4D133062-AA48-4F1B-893B-0F6397A7536B}" destId="{4F6F4B5B-E0D5-4854-B21A-3B7CAF87EEEB}" srcOrd="0" destOrd="0" presId="urn:microsoft.com/office/officeart/2005/8/layout/arrow2"/>
    <dgm:cxn modelId="{F2E7BB2C-E2EC-43C1-8594-271F27596F0D}" type="presParOf" srcId="{4D133062-AA48-4F1B-893B-0F6397A7536B}" destId="{429A58D9-053B-443D-B5F6-C09795870554}" srcOrd="1" destOrd="0" presId="urn:microsoft.com/office/officeart/2005/8/layout/arrow2"/>
    <dgm:cxn modelId="{393FD360-FD09-440C-8DD3-0A843DB81F3F}" type="presParOf" srcId="{4D133062-AA48-4F1B-893B-0F6397A7536B}" destId="{F80EFAE2-1E56-4038-9D7B-6B754557B2A8}" srcOrd="2" destOrd="0" presId="urn:microsoft.com/office/officeart/2005/8/layout/arrow2"/>
    <dgm:cxn modelId="{A0CBC87F-4CC2-49B5-AAEE-4EB124838652}" type="presParOf" srcId="{4D133062-AA48-4F1B-893B-0F6397A7536B}" destId="{460D656B-0121-43A6-9D17-E2636A615248}" srcOrd="3" destOrd="0" presId="urn:microsoft.com/office/officeart/2005/8/layout/arrow2"/>
    <dgm:cxn modelId="{ED02E696-C3BF-440D-8899-6CB80FB3EF1B}" type="presParOf" srcId="{4D133062-AA48-4F1B-893B-0F6397A7536B}" destId="{7F7BA82B-B410-44AF-B244-4F8F7C1B23ED}" srcOrd="4" destOrd="0" presId="urn:microsoft.com/office/officeart/2005/8/layout/arrow2"/>
    <dgm:cxn modelId="{53BE12D4-85F6-4262-8709-D32AC7282A86}" type="presParOf" srcId="{4D133062-AA48-4F1B-893B-0F6397A7536B}" destId="{38307C5D-45FE-4546-8E82-C3020F009152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40047C-25AE-44FE-B146-A43376E4E88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400C52-C8A5-40C6-805B-356B0B22565B}">
      <dgm:prSet/>
      <dgm:spPr>
        <a:solidFill>
          <a:srgbClr val="C34A79"/>
        </a:solidFill>
        <a:ln>
          <a:solidFill>
            <a:srgbClr val="C34A79"/>
          </a:solidFill>
        </a:ln>
      </dgm:spPr>
      <dgm:t>
        <a:bodyPr/>
        <a:lstStyle/>
        <a:p>
          <a:r>
            <a:rPr lang="en-US"/>
            <a:t>Promote</a:t>
          </a:r>
        </a:p>
      </dgm:t>
    </dgm:pt>
    <dgm:pt modelId="{2287F4BD-8843-4C35-A07A-0E7DCD64DD67}" type="parTrans" cxnId="{39B54E43-8B05-4CC9-B199-9B790ED86FE5}">
      <dgm:prSet/>
      <dgm:spPr/>
      <dgm:t>
        <a:bodyPr/>
        <a:lstStyle/>
        <a:p>
          <a:endParaRPr lang="en-US"/>
        </a:p>
      </dgm:t>
    </dgm:pt>
    <dgm:pt modelId="{2AB2B905-6B78-4116-8363-F175030945F2}" type="sibTrans" cxnId="{39B54E43-8B05-4CC9-B199-9B790ED86FE5}">
      <dgm:prSet/>
      <dgm:spPr/>
      <dgm:t>
        <a:bodyPr/>
        <a:lstStyle/>
        <a:p>
          <a:endParaRPr lang="en-US"/>
        </a:p>
      </dgm:t>
    </dgm:pt>
    <dgm:pt modelId="{D3FCA93C-28AE-4F06-A669-F7BD238C8997}">
      <dgm:prSet/>
      <dgm:spPr>
        <a:ln>
          <a:solidFill>
            <a:srgbClr val="C34A79"/>
          </a:solidFill>
        </a:ln>
      </dgm:spPr>
      <dgm:t>
        <a:bodyPr/>
        <a:lstStyle/>
        <a:p>
          <a:r>
            <a:rPr lang="en-US" dirty="0"/>
            <a:t>The use of R in secondary schools for girls </a:t>
          </a:r>
        </a:p>
      </dgm:t>
    </dgm:pt>
    <dgm:pt modelId="{A2187F58-2BC8-4024-A518-459690B6F08A}" type="parTrans" cxnId="{A85E2DC0-A4FA-4052-9EED-29CE4FB245D8}">
      <dgm:prSet/>
      <dgm:spPr/>
      <dgm:t>
        <a:bodyPr/>
        <a:lstStyle/>
        <a:p>
          <a:endParaRPr lang="en-US"/>
        </a:p>
      </dgm:t>
    </dgm:pt>
    <dgm:pt modelId="{8B7A146B-FF8E-475B-8F34-CD9AC452E205}" type="sibTrans" cxnId="{A85E2DC0-A4FA-4052-9EED-29CE4FB245D8}">
      <dgm:prSet/>
      <dgm:spPr/>
      <dgm:t>
        <a:bodyPr/>
        <a:lstStyle/>
        <a:p>
          <a:endParaRPr lang="en-US"/>
        </a:p>
      </dgm:t>
    </dgm:pt>
    <dgm:pt modelId="{643C37EC-11D5-4D2A-AA15-67D11CA0404B}">
      <dgm:prSet/>
      <dgm:spPr>
        <a:solidFill>
          <a:srgbClr val="C34A79"/>
        </a:solidFill>
        <a:ln>
          <a:solidFill>
            <a:srgbClr val="C34A79"/>
          </a:solidFill>
        </a:ln>
      </dgm:spPr>
      <dgm:t>
        <a:bodyPr/>
        <a:lstStyle/>
        <a:p>
          <a:r>
            <a:rPr lang="en-US" dirty="0"/>
            <a:t>Inspire</a:t>
          </a:r>
        </a:p>
      </dgm:t>
    </dgm:pt>
    <dgm:pt modelId="{69E39DD1-AFBF-41D8-BFCB-940E8E8177D8}" type="parTrans" cxnId="{583F4862-968E-4C5F-886D-172771E81DD9}">
      <dgm:prSet/>
      <dgm:spPr/>
      <dgm:t>
        <a:bodyPr/>
        <a:lstStyle/>
        <a:p>
          <a:endParaRPr lang="en-US"/>
        </a:p>
      </dgm:t>
    </dgm:pt>
    <dgm:pt modelId="{30C4C2E9-3BB5-4295-9893-5B8AFEC9C377}" type="sibTrans" cxnId="{583F4862-968E-4C5F-886D-172771E81DD9}">
      <dgm:prSet/>
      <dgm:spPr/>
      <dgm:t>
        <a:bodyPr/>
        <a:lstStyle/>
        <a:p>
          <a:endParaRPr lang="en-US"/>
        </a:p>
      </dgm:t>
    </dgm:pt>
    <dgm:pt modelId="{D6D5566A-2444-4BB9-828B-6CFE3BEF3B93}">
      <dgm:prSet/>
      <dgm:spPr>
        <a:ln>
          <a:solidFill>
            <a:srgbClr val="C34A79"/>
          </a:solidFill>
        </a:ln>
      </dgm:spPr>
      <dgm:t>
        <a:bodyPr/>
        <a:lstStyle/>
        <a:p>
          <a:r>
            <a:rPr lang="en-US" dirty="0"/>
            <a:t>Teachers to incorporate R into their lessons</a:t>
          </a:r>
        </a:p>
      </dgm:t>
    </dgm:pt>
    <dgm:pt modelId="{00B5A5D5-A9C2-43F3-826B-9A5204F80B80}" type="parTrans" cxnId="{273E2ED3-EEE9-4D25-AD45-67B9CCA27210}">
      <dgm:prSet/>
      <dgm:spPr/>
      <dgm:t>
        <a:bodyPr/>
        <a:lstStyle/>
        <a:p>
          <a:endParaRPr lang="en-US"/>
        </a:p>
      </dgm:t>
    </dgm:pt>
    <dgm:pt modelId="{425AC1DB-721D-4278-9A11-FE23A74774AF}" type="sibTrans" cxnId="{273E2ED3-EEE9-4D25-AD45-67B9CCA27210}">
      <dgm:prSet/>
      <dgm:spPr/>
      <dgm:t>
        <a:bodyPr/>
        <a:lstStyle/>
        <a:p>
          <a:endParaRPr lang="en-US"/>
        </a:p>
      </dgm:t>
    </dgm:pt>
    <dgm:pt modelId="{0CB44DDA-665E-40FE-8241-573FB71D2F9D}">
      <dgm:prSet/>
      <dgm:spPr>
        <a:solidFill>
          <a:srgbClr val="C34A79"/>
        </a:solidFill>
        <a:ln>
          <a:solidFill>
            <a:srgbClr val="C34A79"/>
          </a:solidFill>
        </a:ln>
      </dgm:spPr>
      <dgm:t>
        <a:bodyPr/>
        <a:lstStyle/>
        <a:p>
          <a:r>
            <a:rPr lang="en-US" dirty="0"/>
            <a:t>Enable</a:t>
          </a:r>
        </a:p>
      </dgm:t>
    </dgm:pt>
    <dgm:pt modelId="{6D505B7E-2C05-46A5-A511-3D4CFFC95004}" type="parTrans" cxnId="{9B7514AA-F8AC-475A-8895-FE724AEFB115}">
      <dgm:prSet/>
      <dgm:spPr/>
      <dgm:t>
        <a:bodyPr/>
        <a:lstStyle/>
        <a:p>
          <a:endParaRPr lang="en-US"/>
        </a:p>
      </dgm:t>
    </dgm:pt>
    <dgm:pt modelId="{086E14CD-3CC1-44FB-8439-4B928BD1B663}" type="sibTrans" cxnId="{9B7514AA-F8AC-475A-8895-FE724AEFB115}">
      <dgm:prSet/>
      <dgm:spPr/>
      <dgm:t>
        <a:bodyPr/>
        <a:lstStyle/>
        <a:p>
          <a:endParaRPr lang="en-US"/>
        </a:p>
      </dgm:t>
    </dgm:pt>
    <dgm:pt modelId="{E7A426D6-4DF5-4649-8A29-3177A8734AD5}">
      <dgm:prSet/>
      <dgm:spPr>
        <a:ln>
          <a:solidFill>
            <a:srgbClr val="C34A79"/>
          </a:solidFill>
        </a:ln>
      </dgm:spPr>
      <dgm:t>
        <a:bodyPr/>
        <a:lstStyle/>
        <a:p>
          <a:r>
            <a:rPr lang="en-US" dirty="0"/>
            <a:t>Students to experience the joy of R</a:t>
          </a:r>
        </a:p>
      </dgm:t>
    </dgm:pt>
    <dgm:pt modelId="{5E0A072E-BB9B-4DCA-A793-4769D717349A}" type="parTrans" cxnId="{FBB02A45-EC5F-4F6A-8EBD-0408F5C1272B}">
      <dgm:prSet/>
      <dgm:spPr/>
      <dgm:t>
        <a:bodyPr/>
        <a:lstStyle/>
        <a:p>
          <a:endParaRPr lang="en-US"/>
        </a:p>
      </dgm:t>
    </dgm:pt>
    <dgm:pt modelId="{ADC251E0-F22D-4D9E-94FB-A6F08C6C2CA1}" type="sibTrans" cxnId="{FBB02A45-EC5F-4F6A-8EBD-0408F5C1272B}">
      <dgm:prSet/>
      <dgm:spPr/>
      <dgm:t>
        <a:bodyPr/>
        <a:lstStyle/>
        <a:p>
          <a:endParaRPr lang="en-US"/>
        </a:p>
      </dgm:t>
    </dgm:pt>
    <dgm:pt modelId="{821B53B3-102E-4108-80D6-BDCE7519CF24}" type="pres">
      <dgm:prSet presAssocID="{F340047C-25AE-44FE-B146-A43376E4E88E}" presName="linearFlow" presStyleCnt="0">
        <dgm:presLayoutVars>
          <dgm:dir/>
          <dgm:animLvl val="lvl"/>
          <dgm:resizeHandles val="exact"/>
        </dgm:presLayoutVars>
      </dgm:prSet>
      <dgm:spPr/>
    </dgm:pt>
    <dgm:pt modelId="{4546FA1E-9D46-42BC-879C-7F91B3291CF4}" type="pres">
      <dgm:prSet presAssocID="{F9400C52-C8A5-40C6-805B-356B0B22565B}" presName="composite" presStyleCnt="0"/>
      <dgm:spPr/>
    </dgm:pt>
    <dgm:pt modelId="{A53D0F2F-6962-45CE-A207-3A30B63A5495}" type="pres">
      <dgm:prSet presAssocID="{F9400C52-C8A5-40C6-805B-356B0B22565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2C24E2B-4B34-4119-815C-C4AFB4B2C275}" type="pres">
      <dgm:prSet presAssocID="{F9400C52-C8A5-40C6-805B-356B0B22565B}" presName="descendantText" presStyleLbl="alignAcc1" presStyleIdx="0" presStyleCnt="3">
        <dgm:presLayoutVars>
          <dgm:bulletEnabled val="1"/>
        </dgm:presLayoutVars>
      </dgm:prSet>
      <dgm:spPr/>
    </dgm:pt>
    <dgm:pt modelId="{BF2F616C-1713-43D7-87B3-0F2BE151ED80}" type="pres">
      <dgm:prSet presAssocID="{2AB2B905-6B78-4116-8363-F175030945F2}" presName="sp" presStyleCnt="0"/>
      <dgm:spPr/>
    </dgm:pt>
    <dgm:pt modelId="{4BAB6D30-A671-4C82-9A30-CE947ADBBD17}" type="pres">
      <dgm:prSet presAssocID="{643C37EC-11D5-4D2A-AA15-67D11CA0404B}" presName="composite" presStyleCnt="0"/>
      <dgm:spPr/>
    </dgm:pt>
    <dgm:pt modelId="{7B51F841-A6E8-4AFC-868E-48549B02246C}" type="pres">
      <dgm:prSet presAssocID="{643C37EC-11D5-4D2A-AA15-67D11CA0404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224AB53-F301-4B15-BE36-5D993A9819D2}" type="pres">
      <dgm:prSet presAssocID="{643C37EC-11D5-4D2A-AA15-67D11CA0404B}" presName="descendantText" presStyleLbl="alignAcc1" presStyleIdx="1" presStyleCnt="3">
        <dgm:presLayoutVars>
          <dgm:bulletEnabled val="1"/>
        </dgm:presLayoutVars>
      </dgm:prSet>
      <dgm:spPr/>
    </dgm:pt>
    <dgm:pt modelId="{CA0AF0DE-5354-4E97-B9D7-8400E8C6F8C8}" type="pres">
      <dgm:prSet presAssocID="{30C4C2E9-3BB5-4295-9893-5B8AFEC9C377}" presName="sp" presStyleCnt="0"/>
      <dgm:spPr/>
    </dgm:pt>
    <dgm:pt modelId="{458EA056-9B4B-4FFE-B995-98C57CD8A9D4}" type="pres">
      <dgm:prSet presAssocID="{0CB44DDA-665E-40FE-8241-573FB71D2F9D}" presName="composite" presStyleCnt="0"/>
      <dgm:spPr/>
    </dgm:pt>
    <dgm:pt modelId="{49210DAE-4684-4A05-B3E0-FCD51BA105DA}" type="pres">
      <dgm:prSet presAssocID="{0CB44DDA-665E-40FE-8241-573FB71D2F9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58715527-85F4-4254-A77F-EBDF1596187C}" type="pres">
      <dgm:prSet presAssocID="{0CB44DDA-665E-40FE-8241-573FB71D2F9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453981A-A0AC-4F7A-9124-0C338125E89D}" type="presOf" srcId="{E7A426D6-4DF5-4649-8A29-3177A8734AD5}" destId="{58715527-85F4-4254-A77F-EBDF1596187C}" srcOrd="0" destOrd="0" presId="urn:microsoft.com/office/officeart/2005/8/layout/chevron2"/>
    <dgm:cxn modelId="{583F4862-968E-4C5F-886D-172771E81DD9}" srcId="{F340047C-25AE-44FE-B146-A43376E4E88E}" destId="{643C37EC-11D5-4D2A-AA15-67D11CA0404B}" srcOrd="1" destOrd="0" parTransId="{69E39DD1-AFBF-41D8-BFCB-940E8E8177D8}" sibTransId="{30C4C2E9-3BB5-4295-9893-5B8AFEC9C377}"/>
    <dgm:cxn modelId="{39B54E43-8B05-4CC9-B199-9B790ED86FE5}" srcId="{F340047C-25AE-44FE-B146-A43376E4E88E}" destId="{F9400C52-C8A5-40C6-805B-356B0B22565B}" srcOrd="0" destOrd="0" parTransId="{2287F4BD-8843-4C35-A07A-0E7DCD64DD67}" sibTransId="{2AB2B905-6B78-4116-8363-F175030945F2}"/>
    <dgm:cxn modelId="{FBB02A45-EC5F-4F6A-8EBD-0408F5C1272B}" srcId="{0CB44DDA-665E-40FE-8241-573FB71D2F9D}" destId="{E7A426D6-4DF5-4649-8A29-3177A8734AD5}" srcOrd="0" destOrd="0" parTransId="{5E0A072E-BB9B-4DCA-A793-4769D717349A}" sibTransId="{ADC251E0-F22D-4D9E-94FB-A6F08C6C2CA1}"/>
    <dgm:cxn modelId="{D2105F47-BB1A-4047-8E10-4280791307A4}" type="presOf" srcId="{643C37EC-11D5-4D2A-AA15-67D11CA0404B}" destId="{7B51F841-A6E8-4AFC-868E-48549B02246C}" srcOrd="0" destOrd="0" presId="urn:microsoft.com/office/officeart/2005/8/layout/chevron2"/>
    <dgm:cxn modelId="{6DF6524E-3AFD-4BA9-925E-A1FF3A903627}" type="presOf" srcId="{0CB44DDA-665E-40FE-8241-573FB71D2F9D}" destId="{49210DAE-4684-4A05-B3E0-FCD51BA105DA}" srcOrd="0" destOrd="0" presId="urn:microsoft.com/office/officeart/2005/8/layout/chevron2"/>
    <dgm:cxn modelId="{F312BE7E-0B04-4696-AE1C-C0028BF3359C}" type="presOf" srcId="{F340047C-25AE-44FE-B146-A43376E4E88E}" destId="{821B53B3-102E-4108-80D6-BDCE7519CF24}" srcOrd="0" destOrd="0" presId="urn:microsoft.com/office/officeart/2005/8/layout/chevron2"/>
    <dgm:cxn modelId="{B189CBA6-0BEF-45FF-9F2F-102FCEDF42C5}" type="presOf" srcId="{D3FCA93C-28AE-4F06-A669-F7BD238C8997}" destId="{12C24E2B-4B34-4119-815C-C4AFB4B2C275}" srcOrd="0" destOrd="0" presId="urn:microsoft.com/office/officeart/2005/8/layout/chevron2"/>
    <dgm:cxn modelId="{9B7514AA-F8AC-475A-8895-FE724AEFB115}" srcId="{F340047C-25AE-44FE-B146-A43376E4E88E}" destId="{0CB44DDA-665E-40FE-8241-573FB71D2F9D}" srcOrd="2" destOrd="0" parTransId="{6D505B7E-2C05-46A5-A511-3D4CFFC95004}" sibTransId="{086E14CD-3CC1-44FB-8439-4B928BD1B663}"/>
    <dgm:cxn modelId="{A85E2DC0-A4FA-4052-9EED-29CE4FB245D8}" srcId="{F9400C52-C8A5-40C6-805B-356B0B22565B}" destId="{D3FCA93C-28AE-4F06-A669-F7BD238C8997}" srcOrd="0" destOrd="0" parTransId="{A2187F58-2BC8-4024-A518-459690B6F08A}" sibTransId="{8B7A146B-FF8E-475B-8F34-CD9AC452E205}"/>
    <dgm:cxn modelId="{273E2ED3-EEE9-4D25-AD45-67B9CCA27210}" srcId="{643C37EC-11D5-4D2A-AA15-67D11CA0404B}" destId="{D6D5566A-2444-4BB9-828B-6CFE3BEF3B93}" srcOrd="0" destOrd="0" parTransId="{00B5A5D5-A9C2-43F3-826B-9A5204F80B80}" sibTransId="{425AC1DB-721D-4278-9A11-FE23A74774AF}"/>
    <dgm:cxn modelId="{899980D5-CEDB-4094-97F6-54F391F320B6}" type="presOf" srcId="{F9400C52-C8A5-40C6-805B-356B0B22565B}" destId="{A53D0F2F-6962-45CE-A207-3A30B63A5495}" srcOrd="0" destOrd="0" presId="urn:microsoft.com/office/officeart/2005/8/layout/chevron2"/>
    <dgm:cxn modelId="{FCEB4AD8-AB4C-498B-B2A3-D777D467FB5B}" type="presOf" srcId="{D6D5566A-2444-4BB9-828B-6CFE3BEF3B93}" destId="{0224AB53-F301-4B15-BE36-5D993A9819D2}" srcOrd="0" destOrd="0" presId="urn:microsoft.com/office/officeart/2005/8/layout/chevron2"/>
    <dgm:cxn modelId="{F7F213D5-9A3B-4547-9F7E-3F68A17D7533}" type="presParOf" srcId="{821B53B3-102E-4108-80D6-BDCE7519CF24}" destId="{4546FA1E-9D46-42BC-879C-7F91B3291CF4}" srcOrd="0" destOrd="0" presId="urn:microsoft.com/office/officeart/2005/8/layout/chevron2"/>
    <dgm:cxn modelId="{D8A2B83E-7C88-443C-A879-6C8E3C67D3D3}" type="presParOf" srcId="{4546FA1E-9D46-42BC-879C-7F91B3291CF4}" destId="{A53D0F2F-6962-45CE-A207-3A30B63A5495}" srcOrd="0" destOrd="0" presId="urn:microsoft.com/office/officeart/2005/8/layout/chevron2"/>
    <dgm:cxn modelId="{739756D1-F2F1-4DAF-9C4F-AC48CA2DA298}" type="presParOf" srcId="{4546FA1E-9D46-42BC-879C-7F91B3291CF4}" destId="{12C24E2B-4B34-4119-815C-C4AFB4B2C275}" srcOrd="1" destOrd="0" presId="urn:microsoft.com/office/officeart/2005/8/layout/chevron2"/>
    <dgm:cxn modelId="{AF302D13-C5B3-4589-9FC8-E38CF834BA93}" type="presParOf" srcId="{821B53B3-102E-4108-80D6-BDCE7519CF24}" destId="{BF2F616C-1713-43D7-87B3-0F2BE151ED80}" srcOrd="1" destOrd="0" presId="urn:microsoft.com/office/officeart/2005/8/layout/chevron2"/>
    <dgm:cxn modelId="{391884D0-6A6C-485C-8631-21D038A6E4F6}" type="presParOf" srcId="{821B53B3-102E-4108-80D6-BDCE7519CF24}" destId="{4BAB6D30-A671-4C82-9A30-CE947ADBBD17}" srcOrd="2" destOrd="0" presId="urn:microsoft.com/office/officeart/2005/8/layout/chevron2"/>
    <dgm:cxn modelId="{E185DA63-F1C3-42CA-AD57-8C8ECDC09224}" type="presParOf" srcId="{4BAB6D30-A671-4C82-9A30-CE947ADBBD17}" destId="{7B51F841-A6E8-4AFC-868E-48549B02246C}" srcOrd="0" destOrd="0" presId="urn:microsoft.com/office/officeart/2005/8/layout/chevron2"/>
    <dgm:cxn modelId="{EEABB9F7-AE60-433E-97D7-FA5F700478F7}" type="presParOf" srcId="{4BAB6D30-A671-4C82-9A30-CE947ADBBD17}" destId="{0224AB53-F301-4B15-BE36-5D993A9819D2}" srcOrd="1" destOrd="0" presId="urn:microsoft.com/office/officeart/2005/8/layout/chevron2"/>
    <dgm:cxn modelId="{D74F68F4-425E-49A1-952E-ADAE2386A7AB}" type="presParOf" srcId="{821B53B3-102E-4108-80D6-BDCE7519CF24}" destId="{CA0AF0DE-5354-4E97-B9D7-8400E8C6F8C8}" srcOrd="3" destOrd="0" presId="urn:microsoft.com/office/officeart/2005/8/layout/chevron2"/>
    <dgm:cxn modelId="{ACD3705C-13C3-4B9C-9A8B-40BC729A3ED6}" type="presParOf" srcId="{821B53B3-102E-4108-80D6-BDCE7519CF24}" destId="{458EA056-9B4B-4FFE-B995-98C57CD8A9D4}" srcOrd="4" destOrd="0" presId="urn:microsoft.com/office/officeart/2005/8/layout/chevron2"/>
    <dgm:cxn modelId="{6650C0E9-1754-4FFB-9E48-67341E33DF59}" type="presParOf" srcId="{458EA056-9B4B-4FFE-B995-98C57CD8A9D4}" destId="{49210DAE-4684-4A05-B3E0-FCD51BA105DA}" srcOrd="0" destOrd="0" presId="urn:microsoft.com/office/officeart/2005/8/layout/chevron2"/>
    <dgm:cxn modelId="{FBBEAB39-5498-47EA-8D9F-78859AE8A30F}" type="presParOf" srcId="{458EA056-9B4B-4FFE-B995-98C57CD8A9D4}" destId="{58715527-85F4-4254-A77F-EBDF1596187C}" srcOrd="1" destOrd="0" presId="urn:microsoft.com/office/officeart/2005/8/layout/chevron2"/>
  </dgm:cxnLst>
  <dgm:bg/>
  <dgm:whole>
    <a:ln>
      <a:solidFill>
        <a:srgbClr val="C34A79"/>
      </a:solidFill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C319D-2F78-4382-B475-75FE924E4AAB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9433C-E383-463A-A13B-2B3B41A6B791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biLevel thresh="7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88614-A742-403D-A50B-142AC26D589D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dirty="0"/>
            <a:t>Mathematics &amp; Statistics</a:t>
          </a:r>
          <a:endParaRPr lang="en-US" sz="2300" kern="1200" dirty="0"/>
        </a:p>
      </dsp:txBody>
      <dsp:txXfrm>
        <a:off x="569079" y="2644614"/>
        <a:ext cx="2072362" cy="720000"/>
      </dsp:txXfrm>
    </dsp:sp>
    <dsp:sp modelId="{72774B17-EBD9-4585-902F-1EC8EFB117BC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24600-E290-4C1F-853A-15B46D734AE6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biLevel thresh="7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2C2AAE-2B56-4593-ADDB-CC9274CE8E3F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SAS – pharma</a:t>
          </a:r>
          <a:endParaRPr lang="en-US" sz="2300" kern="1200"/>
        </a:p>
      </dsp:txBody>
      <dsp:txXfrm>
        <a:off x="3004105" y="2644614"/>
        <a:ext cx="2072362" cy="720000"/>
      </dsp:txXfrm>
    </dsp:sp>
    <dsp:sp modelId="{F0DB39C3-C67B-4F19-857B-9240614F3358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AB915-E063-466A-B157-EB993A2828A1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481E4-1540-4FE1-8FCE-E674AA4C8153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Teaching Mathematics</a:t>
          </a:r>
          <a:endParaRPr lang="en-US" sz="2300" kern="1200"/>
        </a:p>
      </dsp:txBody>
      <dsp:txXfrm>
        <a:off x="5439131" y="2644614"/>
        <a:ext cx="2072362" cy="720000"/>
      </dsp:txXfrm>
    </dsp:sp>
    <dsp:sp modelId="{5CED4B20-8F4A-4AC5-97FF-F10655FB187C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noFill/>
        <a:ln w="38100">
          <a:solidFill>
            <a:srgbClr val="C34A79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92FB3A-91A7-4267-9166-CDDF57E58D43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33FD87-13F8-4F65-8AEA-8B9901A9F245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Head Teacher</a:t>
          </a:r>
          <a:endParaRPr lang="en-US" sz="2300" kern="1200"/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3F6CF-6AA0-4FB1-BD28-57C921C17B88}">
      <dsp:nvSpPr>
        <dsp:cNvPr id="0" name=""/>
        <dsp:cNvSpPr/>
      </dsp:nvSpPr>
      <dsp:spPr>
        <a:xfrm>
          <a:off x="347440" y="0"/>
          <a:ext cx="8669867" cy="5418667"/>
        </a:xfrm>
        <a:prstGeom prst="swooshArrow">
          <a:avLst>
            <a:gd name="adj1" fmla="val 25000"/>
            <a:gd name="adj2" fmla="val 25000"/>
          </a:avLst>
        </a:prstGeom>
        <a:solidFill>
          <a:srgbClr val="F2B6C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6F4B5B-E0D5-4854-B21A-3B7CAF87EEEB}">
      <dsp:nvSpPr>
        <dsp:cNvPr id="0" name=""/>
        <dsp:cNvSpPr/>
      </dsp:nvSpPr>
      <dsp:spPr>
        <a:xfrm>
          <a:off x="1448514" y="3739963"/>
          <a:ext cx="225416" cy="225416"/>
        </a:xfrm>
        <a:prstGeom prst="ellipse">
          <a:avLst/>
        </a:prstGeom>
        <a:solidFill>
          <a:srgbClr val="C34A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A58D9-053B-443D-B5F6-C09795870554}">
      <dsp:nvSpPr>
        <dsp:cNvPr id="0" name=""/>
        <dsp:cNvSpPr/>
      </dsp:nvSpPr>
      <dsp:spPr>
        <a:xfrm>
          <a:off x="989146" y="4606855"/>
          <a:ext cx="3357593" cy="505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444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Whacky</a:t>
          </a:r>
          <a:r>
            <a:rPr lang="en-GB" sz="3600" kern="1200" dirty="0"/>
            <a:t> </a:t>
          </a:r>
          <a:r>
            <a:rPr lang="en-GB" sz="2000" kern="1200" dirty="0"/>
            <a:t>idea – the joy of R</a:t>
          </a:r>
          <a:endParaRPr lang="en-GB" sz="3600" kern="1200" dirty="0"/>
        </a:p>
      </dsp:txBody>
      <dsp:txXfrm>
        <a:off x="989146" y="4606855"/>
        <a:ext cx="3357593" cy="505409"/>
      </dsp:txXfrm>
    </dsp:sp>
    <dsp:sp modelId="{F80EFAE2-1E56-4038-9D7B-6B754557B2A8}">
      <dsp:nvSpPr>
        <dsp:cNvPr id="0" name=""/>
        <dsp:cNvSpPr/>
      </dsp:nvSpPr>
      <dsp:spPr>
        <a:xfrm>
          <a:off x="3438248" y="2267170"/>
          <a:ext cx="407483" cy="407483"/>
        </a:xfrm>
        <a:prstGeom prst="ellipse">
          <a:avLst/>
        </a:prstGeom>
        <a:solidFill>
          <a:srgbClr val="C34A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D656B-0121-43A6-9D17-E2636A615248}">
      <dsp:nvSpPr>
        <dsp:cNvPr id="0" name=""/>
        <dsp:cNvSpPr/>
      </dsp:nvSpPr>
      <dsp:spPr>
        <a:xfrm>
          <a:off x="3641990" y="2470912"/>
          <a:ext cx="2080768" cy="2947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17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Bid</a:t>
          </a:r>
          <a:endParaRPr lang="en-GB" sz="4300" kern="1200" dirty="0"/>
        </a:p>
      </dsp:txBody>
      <dsp:txXfrm>
        <a:off x="3641990" y="2470912"/>
        <a:ext cx="2080768" cy="2947754"/>
      </dsp:txXfrm>
    </dsp:sp>
    <dsp:sp modelId="{7F7BA82B-B410-44AF-B244-4F8F7C1B23ED}">
      <dsp:nvSpPr>
        <dsp:cNvPr id="0" name=""/>
        <dsp:cNvSpPr/>
      </dsp:nvSpPr>
      <dsp:spPr>
        <a:xfrm>
          <a:off x="5831131" y="1370922"/>
          <a:ext cx="563541" cy="563541"/>
        </a:xfrm>
        <a:prstGeom prst="ellipse">
          <a:avLst/>
        </a:prstGeom>
        <a:solidFill>
          <a:srgbClr val="C34A7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07C5D-45FE-4546-8E82-C3020F009152}">
      <dsp:nvSpPr>
        <dsp:cNvPr id="0" name=""/>
        <dsp:cNvSpPr/>
      </dsp:nvSpPr>
      <dsp:spPr>
        <a:xfrm>
          <a:off x="6094030" y="1818565"/>
          <a:ext cx="2080768" cy="822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609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R-Consortium</a:t>
          </a:r>
          <a:endParaRPr lang="en-GB" sz="2700" kern="1200" dirty="0"/>
        </a:p>
      </dsp:txBody>
      <dsp:txXfrm>
        <a:off x="6094030" y="1818565"/>
        <a:ext cx="2080768" cy="8226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D0F2F-6962-45CE-A207-3A30B63A5495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rgbClr val="C34A79"/>
        </a:solidFill>
        <a:ln w="12700" cap="flat" cmpd="sng" algn="ctr">
          <a:solidFill>
            <a:srgbClr val="C34A7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Promote</a:t>
          </a:r>
        </a:p>
      </dsp:txBody>
      <dsp:txXfrm rot="-5400000">
        <a:off x="0" y="554579"/>
        <a:ext cx="1105044" cy="473590"/>
      </dsp:txXfrm>
    </dsp:sp>
    <dsp:sp modelId="{12C24E2B-4B34-4119-815C-C4AFB4B2C275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34A7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4765" rIns="24765" bIns="2476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The use of R in secondary schools for girls </a:t>
          </a:r>
        </a:p>
      </dsp:txBody>
      <dsp:txXfrm rot="-5400000">
        <a:off x="1105044" y="52149"/>
        <a:ext cx="9360464" cy="925930"/>
      </dsp:txXfrm>
    </dsp:sp>
    <dsp:sp modelId="{7B51F841-A6E8-4AFC-868E-48549B02246C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rgbClr val="C34A79"/>
        </a:solidFill>
        <a:ln w="12700" cap="flat" cmpd="sng" algn="ctr">
          <a:solidFill>
            <a:srgbClr val="C34A7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Inspire</a:t>
          </a:r>
        </a:p>
      </dsp:txBody>
      <dsp:txXfrm rot="-5400000">
        <a:off x="0" y="1938873"/>
        <a:ext cx="1105044" cy="473590"/>
      </dsp:txXfrm>
    </dsp:sp>
    <dsp:sp modelId="{0224AB53-F301-4B15-BE36-5D993A9819D2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34A7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4765" rIns="24765" bIns="2476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Teachers to incorporate R into their lessons</a:t>
          </a:r>
        </a:p>
      </dsp:txBody>
      <dsp:txXfrm rot="-5400000">
        <a:off x="1105044" y="1436443"/>
        <a:ext cx="9360464" cy="925930"/>
      </dsp:txXfrm>
    </dsp:sp>
    <dsp:sp modelId="{49210DAE-4684-4A05-B3E0-FCD51BA105DA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rgbClr val="C34A79"/>
        </a:solidFill>
        <a:ln w="12700" cap="flat" cmpd="sng" algn="ctr">
          <a:solidFill>
            <a:srgbClr val="C34A7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Enable</a:t>
          </a:r>
        </a:p>
      </dsp:txBody>
      <dsp:txXfrm rot="-5400000">
        <a:off x="0" y="3323167"/>
        <a:ext cx="1105044" cy="473590"/>
      </dsp:txXfrm>
    </dsp:sp>
    <dsp:sp modelId="{58715527-85F4-4254-A77F-EBDF1596187C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34A79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7368" tIns="24765" rIns="24765" bIns="2476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Students to experience the joy of R</a:t>
          </a:r>
        </a:p>
      </dsp:txBody>
      <dsp:txXfrm rot="-5400000">
        <a:off x="1105044" y="2820736"/>
        <a:ext cx="9360464" cy="9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9BD28-7CE4-439A-B98F-AD6618643BA4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5ACBD-99B4-41F9-B620-799346149F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338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https://c8.alamy.com/zooms/9/715ca000f4994f0892404d72d7c7bf56/2bwf3wf.jpg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ACBD-99B4-41F9-B620-799346149F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85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https://c8.alamy.com/zooms/9/715ca000f4994f0892404d72d7c7bf56/2bwf3wf.jpg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ACBD-99B4-41F9-B620-799346149F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4687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https://www.theguardian.com/education/2022/apr/11/teachers-england-plan-to-quit-workloads-stress-trust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5ACBD-99B4-41F9-B620-799346149F3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62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1D23-7AB8-BDC7-97D9-999FB90A7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C71B3-A34E-70C3-3D0E-3A91A7441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92EA9-4E20-E491-7F0A-A87AC51F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C05C9-CCFA-54E7-EAC8-433AEDEFC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C3D90-4E09-D509-BED1-84AA500F9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473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DB78-E43F-375D-96F9-865F53E1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CB51F-ED16-5025-CA9D-E2733BEA2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EEC2F-41C5-D720-C9E8-82965ED27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A3EF-EEAB-401F-23ED-744CC7300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DCB2-1EC1-FA1F-B838-C3F28321D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80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45FBE-239B-182B-35D4-31C581C95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B95EE-C12B-94E9-0595-3ECF4EA7C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BCBB-F079-1F9B-70BC-79CAEE71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FD7B-8828-29B5-E40F-A2D247251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C4EFF-1207-DDEC-8EB3-46F2719B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993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3CB9B-EB66-7FEF-6E5A-072EE9684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6411-DF1E-B357-3303-606A1C56B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516D7-4F2D-8CF8-0F38-9473B577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8C46C-85F9-C1B7-FD67-73529A974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EC5C8-28DE-7323-2684-04F596A9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607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7BB3-21FB-52E8-BB17-58A0B219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19818-C850-B3FA-9EAA-D6471054F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32EF5-9894-54F6-8245-FBD5C8579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2D6F7-91FF-FF2F-035E-3F86B8337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8C571-1BD7-F041-7735-9FF2C896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02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608C-2D07-FFED-37F7-BD40D58C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438D7-E2A5-32E9-C7A3-3BF8D9F215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26024-56F9-0711-1FDE-083588A5A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7FFA47-6EF0-88D9-6BDB-0A421915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90D68-E0DB-7F65-293D-C6C4A935E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435BE-54BB-74EC-0BF4-927719BD8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76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A98F8-4A81-54F0-1C6F-B37A47EF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ADD3-DB19-240C-7E74-A4FD5DADA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AB834-A09F-6726-8E36-3B73DB34B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34811-A220-B363-8903-AFAF46D78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36D7D-1291-893B-9A3B-A989A698B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4B42FD-D6AD-B3AF-DEC5-6BE6EC26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1E5934-AD63-F313-D2BD-0AF537C4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ADE388-0349-65AB-A7EB-ABAF23087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841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A300E-CF96-1B5B-FDE5-A923A0EE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49C8DB-73F1-8E0D-82AF-4BA23603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26915-2BD3-5C1C-6D59-6382E2F4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37843-59B7-ADE5-4010-79973436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164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54EB-7B15-F142-A49D-50187577F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815A2-EA20-EDA4-D55E-FFDD25EB0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483E-2FAA-F08F-9393-637048B43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25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5074-F5DC-3E7D-389A-57737F7DC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E5299-04A9-CBF2-8B34-0FF269CB2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D16BD-441B-227E-A5AA-394F6D0D8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9FCC2-7165-7C45-9F89-B979931C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3C89E-B22F-58F1-FE28-A9A933DC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5E09-BF0A-C1AF-C714-3070072C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22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4785E-8E33-261F-65D5-B67FECB3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5A5D5-48F0-909A-33D9-1C012E81F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29772-F612-A387-E7ED-5BEF54D4D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86E4-CD67-EE55-7632-4087C28BF1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9DBD57-D74A-43B0-A752-3F9617867B51}" type="datetimeFigureOut">
              <a:rPr lang="en-GB" smtClean="0"/>
              <a:t>21/10/2022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2D973-ABD6-A579-15AC-A04396991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17E01-F712-4F45-26E8-710EE256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0D9E82-287A-4DC6-AA1F-C90352792C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4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F22659-94E7-58B9-0593-2D7558FDD3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7"/>
          <a:stretch/>
        </p:blipFill>
        <p:spPr>
          <a:xfrm>
            <a:off x="11499526" y="11462"/>
            <a:ext cx="672810" cy="576012"/>
          </a:xfrm>
          <a:prstGeom prst="rect">
            <a:avLst/>
          </a:prstGeom>
          <a:ln cmpd="dbl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DE78-DDB9-CA8E-78B9-814F0AFB00C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" y="6511888"/>
            <a:ext cx="1266508" cy="335832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AFCCE2-F58C-D12B-A289-5D6150546349}"/>
              </a:ext>
            </a:extLst>
          </p:cNvPr>
          <p:cNvCxnSpPr>
            <a:cxnSpLocks/>
          </p:cNvCxnSpPr>
          <p:nvPr userDrawn="1"/>
        </p:nvCxnSpPr>
        <p:spPr>
          <a:xfrm flipV="1">
            <a:off x="135384" y="90118"/>
            <a:ext cx="11294616" cy="19788"/>
          </a:xfrm>
          <a:prstGeom prst="line">
            <a:avLst/>
          </a:prstGeom>
          <a:ln w="12700">
            <a:solidFill>
              <a:srgbClr val="C34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C243A9-3913-C23B-3DAF-53A987BD8CA4}"/>
              </a:ext>
            </a:extLst>
          </p:cNvPr>
          <p:cNvCxnSpPr/>
          <p:nvPr userDrawn="1"/>
        </p:nvCxnSpPr>
        <p:spPr>
          <a:xfrm>
            <a:off x="142235" y="101794"/>
            <a:ext cx="0" cy="791314"/>
          </a:xfrm>
          <a:prstGeom prst="line">
            <a:avLst/>
          </a:prstGeom>
          <a:ln w="12700">
            <a:solidFill>
              <a:srgbClr val="C34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6588C0-3F5D-F98B-015A-7C6313251460}"/>
              </a:ext>
            </a:extLst>
          </p:cNvPr>
          <p:cNvCxnSpPr/>
          <p:nvPr userDrawn="1"/>
        </p:nvCxnSpPr>
        <p:spPr>
          <a:xfrm>
            <a:off x="1392000" y="6733677"/>
            <a:ext cx="10620000" cy="0"/>
          </a:xfrm>
          <a:prstGeom prst="line">
            <a:avLst/>
          </a:prstGeom>
          <a:ln w="12700">
            <a:solidFill>
              <a:srgbClr val="C34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BC53F9C-B740-683C-C893-D808433FA481}"/>
              </a:ext>
            </a:extLst>
          </p:cNvPr>
          <p:cNvCxnSpPr/>
          <p:nvPr userDrawn="1"/>
        </p:nvCxnSpPr>
        <p:spPr>
          <a:xfrm>
            <a:off x="12012000" y="5945949"/>
            <a:ext cx="0" cy="792000"/>
          </a:xfrm>
          <a:prstGeom prst="line">
            <a:avLst/>
          </a:prstGeom>
          <a:ln w="12700">
            <a:solidFill>
              <a:srgbClr val="C34A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4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0.svg"/><Relationship Id="rId7" Type="http://schemas.openxmlformats.org/officeDocument/2006/relationships/image" Target="../media/image53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7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84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svg"/><Relationship Id="rId11" Type="http://schemas.openxmlformats.org/officeDocument/2006/relationships/image" Target="../media/image82.png"/><Relationship Id="rId5" Type="http://schemas.openxmlformats.org/officeDocument/2006/relationships/image" Target="../media/image78.png"/><Relationship Id="rId15" Type="http://schemas.openxmlformats.org/officeDocument/2006/relationships/image" Target="../media/image86.svg"/><Relationship Id="rId10" Type="http://schemas.openxmlformats.org/officeDocument/2006/relationships/image" Target="../media/image6.svg"/><Relationship Id="rId4" Type="http://schemas.openxmlformats.org/officeDocument/2006/relationships/image" Target="../media/image77.svg"/><Relationship Id="rId9" Type="http://schemas.openxmlformats.org/officeDocument/2006/relationships/image" Target="../media/image5.png"/><Relationship Id="rId1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5" Type="http://schemas.openxmlformats.org/officeDocument/2006/relationships/image" Target="../media/image90.sv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2.svg"/><Relationship Id="rId5" Type="http://schemas.openxmlformats.org/officeDocument/2006/relationships/image" Target="../media/image99.svg"/><Relationship Id="rId10" Type="http://schemas.openxmlformats.org/officeDocument/2006/relationships/image" Target="../media/image11.png"/><Relationship Id="rId4" Type="http://schemas.openxmlformats.org/officeDocument/2006/relationships/image" Target="../media/image98.png"/><Relationship Id="rId9" Type="http://schemas.openxmlformats.org/officeDocument/2006/relationships/image" Target="../media/image7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0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17.png"/><Relationship Id="rId10" Type="http://schemas.openxmlformats.org/officeDocument/2006/relationships/image" Target="../media/image34.png"/><Relationship Id="rId4" Type="http://schemas.openxmlformats.org/officeDocument/2006/relationships/image" Target="../media/image28.svg"/><Relationship Id="rId9" Type="http://schemas.openxmlformats.org/officeDocument/2006/relationships/image" Target="../media/image33.svg"/><Relationship Id="rId1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2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5.png"/><Relationship Id="rId10" Type="http://schemas.openxmlformats.org/officeDocument/2006/relationships/image" Target="../media/image41.jpg"/><Relationship Id="rId4" Type="http://schemas.openxmlformats.org/officeDocument/2006/relationships/diagramLayout" Target="../diagrams/layout2.xml"/><Relationship Id="rId9" Type="http://schemas.openxmlformats.org/officeDocument/2006/relationships/image" Target="../media/image40.svg"/><Relationship Id="rId14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7.svg"/><Relationship Id="rId7" Type="http://schemas.openxmlformats.org/officeDocument/2006/relationships/image" Target="../media/image8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ACCB71A-CC77-C925-1A82-2FB9BA08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" y="570451"/>
            <a:ext cx="3423452" cy="3423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3A9CB-4BA0-A7D9-32D7-CA25AE1D2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8839" y="1829067"/>
            <a:ext cx="8208885" cy="1737308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C34A79"/>
                </a:solidFill>
              </a:rPr>
              <a:t>R-Girls</a:t>
            </a:r>
            <a:r>
              <a:rPr lang="en-GB" dirty="0"/>
              <a:t>-School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F7817-23DC-BB93-E79C-965D29D3FD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0569" y="4604126"/>
            <a:ext cx="7513097" cy="1204795"/>
          </a:xfrm>
        </p:spPr>
        <p:txBody>
          <a:bodyPr/>
          <a:lstStyle/>
          <a:p>
            <a:pPr algn="l"/>
            <a:r>
              <a:rPr lang="en-GB" dirty="0"/>
              <a:t>Razia Ghani PhD</a:t>
            </a:r>
          </a:p>
          <a:p>
            <a:pPr algn="l"/>
            <a:r>
              <a:rPr lang="en-GB" dirty="0"/>
              <a:t>Head Teacher at Green Oak Academy, Birmingham UK</a:t>
            </a:r>
          </a:p>
        </p:txBody>
      </p:sp>
    </p:spTree>
    <p:extLst>
      <p:ext uri="{BB962C8B-B14F-4D97-AF65-F5344CB8AC3E}">
        <p14:creationId xmlns:p14="http://schemas.microsoft.com/office/powerpoint/2010/main" val="1941477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221935-9793-A9EA-24EA-1FD749C69A66}"/>
              </a:ext>
            </a:extLst>
          </p:cNvPr>
          <p:cNvGrpSpPr/>
          <p:nvPr/>
        </p:nvGrpSpPr>
        <p:grpSpPr>
          <a:xfrm>
            <a:off x="1043708" y="2281379"/>
            <a:ext cx="1302328" cy="1325563"/>
            <a:chOff x="1043708" y="2281379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1043708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Forest scene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20020" y="2461762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DB7C29-4BBE-E80D-A7A9-6CA2BC9F4372}"/>
              </a:ext>
            </a:extLst>
          </p:cNvPr>
          <p:cNvGrpSpPr/>
          <p:nvPr/>
        </p:nvGrpSpPr>
        <p:grpSpPr>
          <a:xfrm>
            <a:off x="7667766" y="2292997"/>
            <a:ext cx="1325563" cy="1302328"/>
            <a:chOff x="7667766" y="2292997"/>
            <a:chExt cx="1325563" cy="13023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 rot="5400000">
              <a:off x="7679384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limbing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874484" y="2509474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142314-F46C-D2DF-D765-FD85F1C3D8E9}"/>
              </a:ext>
            </a:extLst>
          </p:cNvPr>
          <p:cNvGrpSpPr/>
          <p:nvPr/>
        </p:nvGrpSpPr>
        <p:grpSpPr>
          <a:xfrm>
            <a:off x="3255600" y="2281379"/>
            <a:ext cx="1302328" cy="1325563"/>
            <a:chOff x="3255600" y="2281379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3255600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Target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49564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EAF42-BCF5-E3A8-C1F9-29F24709A7AC}"/>
              </a:ext>
            </a:extLst>
          </p:cNvPr>
          <p:cNvGrpSpPr/>
          <p:nvPr/>
        </p:nvGrpSpPr>
        <p:grpSpPr>
          <a:xfrm>
            <a:off x="5467492" y="2281379"/>
            <a:ext cx="1302328" cy="1325563"/>
            <a:chOff x="5467492" y="2281379"/>
            <a:chExt cx="1302328" cy="13255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B3081E5-C1F1-0F56-20E8-2F751D1D4C77}"/>
                </a:ext>
              </a:extLst>
            </p:cNvPr>
            <p:cNvSpPr/>
            <p:nvPr/>
          </p:nvSpPr>
          <p:spPr>
            <a:xfrm>
              <a:off x="5467492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Open hand with plant with solid fill">
              <a:extLst>
                <a:ext uri="{FF2B5EF4-FFF2-40B4-BE49-F238E27FC236}">
                  <a16:creationId xmlns:a16="http://schemas.microsoft.com/office/drawing/2014/main" id="{3634DAB5-0DFD-4784-BE32-D1C46B4B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61456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3F754D-B692-F286-D014-772110A78EC0}"/>
              </a:ext>
            </a:extLst>
          </p:cNvPr>
          <p:cNvGrpSpPr/>
          <p:nvPr/>
        </p:nvGrpSpPr>
        <p:grpSpPr>
          <a:xfrm>
            <a:off x="9891277" y="2281379"/>
            <a:ext cx="1302328" cy="1325563"/>
            <a:chOff x="9891277" y="2281379"/>
            <a:chExt cx="1302328" cy="132556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101F8D-9CE2-34D6-1A38-B0118A5C022D}"/>
                </a:ext>
              </a:extLst>
            </p:cNvPr>
            <p:cNvSpPr/>
            <p:nvPr/>
          </p:nvSpPr>
          <p:spPr>
            <a:xfrm>
              <a:off x="9891277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Graphic 11" descr="Cheers with solid fill">
              <a:extLst>
                <a:ext uri="{FF2B5EF4-FFF2-40B4-BE49-F238E27FC236}">
                  <a16:creationId xmlns:a16="http://schemas.microsoft.com/office/drawing/2014/main" id="{3D5BE570-77E0-CF41-737C-AFA54A0A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085241" y="2485825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A028FC-FBCD-E24D-F8D5-ACCF5AEFEEED}"/>
              </a:ext>
            </a:extLst>
          </p:cNvPr>
          <p:cNvSpPr txBox="1"/>
          <p:nvPr/>
        </p:nvSpPr>
        <p:spPr>
          <a:xfrm>
            <a:off x="853725" y="3966800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2CDB-38D8-8F30-8DDE-AACD02F3360C}"/>
              </a:ext>
            </a:extLst>
          </p:cNvPr>
          <p:cNvSpPr txBox="1"/>
          <p:nvPr/>
        </p:nvSpPr>
        <p:spPr>
          <a:xfrm>
            <a:off x="3513066" y="39952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/>
              <a:t>Aims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A1C9A-84EA-094F-3ED7-354563601F18}"/>
              </a:ext>
            </a:extLst>
          </p:cNvPr>
          <p:cNvSpPr txBox="1"/>
          <p:nvPr/>
        </p:nvSpPr>
        <p:spPr>
          <a:xfrm>
            <a:off x="5501692" y="3966800"/>
            <a:ext cx="123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Progress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DDFEB-6D3A-C99B-5E93-B8DC57FE029C}"/>
              </a:ext>
            </a:extLst>
          </p:cNvPr>
          <p:cNvSpPr txBox="1"/>
          <p:nvPr/>
        </p:nvSpPr>
        <p:spPr>
          <a:xfrm>
            <a:off x="7595802" y="3966800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Challenges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E8716-C0AE-3844-E1F7-2BC43450A2A6}"/>
              </a:ext>
            </a:extLst>
          </p:cNvPr>
          <p:cNvSpPr txBox="1"/>
          <p:nvPr/>
        </p:nvSpPr>
        <p:spPr>
          <a:xfrm>
            <a:off x="10034128" y="396680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Help us</a:t>
            </a:r>
          </a:p>
        </p:txBody>
      </p:sp>
    </p:spTree>
    <p:extLst>
      <p:ext uri="{BB962C8B-B14F-4D97-AF65-F5344CB8AC3E}">
        <p14:creationId xmlns:p14="http://schemas.microsoft.com/office/powerpoint/2010/main" val="100997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598480-FBFD-9AC5-F448-61DC0C51F455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187036" y="132983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FC31B2D-A14C-2A85-3637-88312F50B264}"/>
                </a:ext>
              </a:extLst>
            </p:cNvPr>
            <p:cNvSpPr/>
            <p:nvPr/>
          </p:nvSpPr>
          <p:spPr>
            <a:xfrm>
              <a:off x="187036" y="132983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" name="Graphic 7" descr="Open hand with plant with solid fill">
              <a:extLst>
                <a:ext uri="{FF2B5EF4-FFF2-40B4-BE49-F238E27FC236}">
                  <a16:creationId xmlns:a16="http://schemas.microsoft.com/office/drawing/2014/main" id="{61C2D03E-FFCF-065C-97EC-7CC221E5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81000" y="337429"/>
              <a:ext cx="914400" cy="914400"/>
            </a:xfrm>
            <a:prstGeom prst="rect">
              <a:avLst/>
            </a:prstGeom>
          </p:spPr>
        </p:pic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8DB9354E-24DC-7B7B-8769-F7576F7794D5}"/>
              </a:ext>
            </a:extLst>
          </p:cNvPr>
          <p:cNvSpPr/>
          <p:nvPr/>
        </p:nvSpPr>
        <p:spPr>
          <a:xfrm>
            <a:off x="1700412" y="2281379"/>
            <a:ext cx="1302328" cy="1325563"/>
          </a:xfrm>
          <a:prstGeom prst="ellipse">
            <a:avLst/>
          </a:prstGeom>
          <a:noFill/>
          <a:ln w="63500">
            <a:solidFill>
              <a:srgbClr val="C34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Checklist with solid fill">
            <a:extLst>
              <a:ext uri="{FF2B5EF4-FFF2-40B4-BE49-F238E27FC236}">
                <a16:creationId xmlns:a16="http://schemas.microsoft.com/office/drawing/2014/main" id="{C397853C-FDEF-3F36-2A5A-24B307787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876724" y="2461762"/>
            <a:ext cx="914400" cy="9144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973F27D-1E44-A955-5A12-808E2C82BC22}"/>
              </a:ext>
            </a:extLst>
          </p:cNvPr>
          <p:cNvSpPr/>
          <p:nvPr/>
        </p:nvSpPr>
        <p:spPr>
          <a:xfrm rot="5400000">
            <a:off x="8336088" y="2281379"/>
            <a:ext cx="1302328" cy="1325563"/>
          </a:xfrm>
          <a:prstGeom prst="ellipse">
            <a:avLst/>
          </a:prstGeom>
          <a:noFill/>
          <a:ln w="63500">
            <a:solidFill>
              <a:srgbClr val="C34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741D55-C5A9-9884-A67B-ABAFF474342E}"/>
              </a:ext>
            </a:extLst>
          </p:cNvPr>
          <p:cNvSpPr/>
          <p:nvPr/>
        </p:nvSpPr>
        <p:spPr>
          <a:xfrm>
            <a:off x="3912304" y="2281379"/>
            <a:ext cx="1302328" cy="1325563"/>
          </a:xfrm>
          <a:prstGeom prst="ellipse">
            <a:avLst/>
          </a:prstGeom>
          <a:noFill/>
          <a:ln w="63500">
            <a:solidFill>
              <a:srgbClr val="C34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raphic 16" descr="Spider web with solid fill">
            <a:extLst>
              <a:ext uri="{FF2B5EF4-FFF2-40B4-BE49-F238E27FC236}">
                <a16:creationId xmlns:a16="http://schemas.microsoft.com/office/drawing/2014/main" id="{9378B6FF-2CBA-CD75-C942-5E26340A12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06268" y="2485825"/>
            <a:ext cx="914400" cy="9144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3AE0CA5-8567-4E61-FA75-BFD91A5D0ADF}"/>
              </a:ext>
            </a:extLst>
          </p:cNvPr>
          <p:cNvSpPr/>
          <p:nvPr/>
        </p:nvSpPr>
        <p:spPr>
          <a:xfrm>
            <a:off x="6124196" y="2281379"/>
            <a:ext cx="1302328" cy="1325563"/>
          </a:xfrm>
          <a:prstGeom prst="ellipse">
            <a:avLst/>
          </a:prstGeom>
          <a:noFill/>
          <a:ln w="63500">
            <a:solidFill>
              <a:srgbClr val="C34A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2462F7-E8DA-9B27-4857-EFD0966EC9D3}"/>
              </a:ext>
            </a:extLst>
          </p:cNvPr>
          <p:cNvSpPr txBox="1"/>
          <p:nvPr/>
        </p:nvSpPr>
        <p:spPr>
          <a:xfrm>
            <a:off x="1480183" y="3985266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Lesson plans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6203EA-18DC-B11F-1B39-8C48D5BF6334}"/>
              </a:ext>
            </a:extLst>
          </p:cNvPr>
          <p:cNvSpPr txBox="1"/>
          <p:nvPr/>
        </p:nvSpPr>
        <p:spPr>
          <a:xfrm>
            <a:off x="3967664" y="3985266"/>
            <a:ext cx="1191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Website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F7BAE5-414A-D463-A218-CEFDAEE98D88}"/>
              </a:ext>
            </a:extLst>
          </p:cNvPr>
          <p:cNvSpPr txBox="1"/>
          <p:nvPr/>
        </p:nvSpPr>
        <p:spPr>
          <a:xfrm>
            <a:off x="6248645" y="3985266"/>
            <a:ext cx="1053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Twitter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0AEEA9-262C-12B5-CB6A-4B939E4C0224}"/>
              </a:ext>
            </a:extLst>
          </p:cNvPr>
          <p:cNvSpPr txBox="1"/>
          <p:nvPr/>
        </p:nvSpPr>
        <p:spPr>
          <a:xfrm>
            <a:off x="8585539" y="3985266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Slack</a:t>
            </a:r>
          </a:p>
        </p:txBody>
      </p:sp>
      <p:pic>
        <p:nvPicPr>
          <p:cNvPr id="29" name="Picture 2" descr="Twitter Logo PNG Vectors Free Download | Twitter logo, App icon, Social  media icons">
            <a:extLst>
              <a:ext uri="{FF2B5EF4-FFF2-40B4-BE49-F238E27FC236}">
                <a16:creationId xmlns:a16="http://schemas.microsoft.com/office/drawing/2014/main" id="{FABCBA30-6EDA-D6B2-3FF6-769F7E51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351" y="2503811"/>
            <a:ext cx="805847" cy="805847"/>
          </a:xfrm>
          <a:prstGeom prst="rect">
            <a:avLst/>
          </a:prstGeom>
          <a:solidFill>
            <a:srgbClr val="C34A79"/>
          </a:solidFill>
        </p:spPr>
      </p:pic>
      <p:pic>
        <p:nvPicPr>
          <p:cNvPr id="30" name="Picture 4" descr="New Slack Logo 2019 PNG Transparent &amp; SVG Vector - Freebie Supply">
            <a:extLst>
              <a:ext uri="{FF2B5EF4-FFF2-40B4-BE49-F238E27FC236}">
                <a16:creationId xmlns:a16="http://schemas.microsoft.com/office/drawing/2014/main" id="{3A0D3F62-6AD3-9A63-6F09-7431111C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71" y="2609400"/>
            <a:ext cx="766762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814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EEC25-B7A8-8E5A-8458-50327FAF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55" y="1122947"/>
            <a:ext cx="11219348" cy="46682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A4817D-1298-ED92-5A51-21F285D76B26}"/>
              </a:ext>
            </a:extLst>
          </p:cNvPr>
          <p:cNvSpPr txBox="1"/>
          <p:nvPr/>
        </p:nvSpPr>
        <p:spPr>
          <a:xfrm>
            <a:off x="561975" y="118812"/>
            <a:ext cx="2686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rgirls.org.uk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86063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DC868F-0D70-39A0-8E86-CC4AD854E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3" y="298107"/>
            <a:ext cx="5504213" cy="5949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F0DD6D-8260-6FE0-BAAE-8C5D6F31B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71" y="298107"/>
            <a:ext cx="5839146" cy="570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5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7A9BD0-6596-2673-7C9D-B94030FB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90" y="193688"/>
            <a:ext cx="8599420" cy="647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4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0851B8-4EC6-A878-E424-9241C593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566338"/>
            <a:ext cx="1051706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7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0DC0CC-0738-0CF1-A685-1D0325D7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69" y="554955"/>
            <a:ext cx="10097909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5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3F99B0-2240-6E2D-9778-77007B6E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9664"/>
            <a:ext cx="5294716" cy="38386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453F8F-B628-4A78-8067-178C3BE3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172128"/>
            <a:ext cx="5294715" cy="45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B0052C-F795-8A98-B736-D4BB8347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84" y="643467"/>
            <a:ext cx="5000031" cy="55710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777B68-2A5B-9EEF-087C-AB66B103A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30"/>
          <a:stretch/>
        </p:blipFill>
        <p:spPr>
          <a:xfrm>
            <a:off x="6256865" y="2249862"/>
            <a:ext cx="5291667" cy="235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67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EF407-C75A-E858-A249-DDE6459C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831E93-1865-3423-FB4E-C3FDA959C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3" y="6364959"/>
            <a:ext cx="1266508" cy="335832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742575-F394-4AD7-B568-0816C5E3B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560" y="4340882"/>
            <a:ext cx="8786784" cy="2239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4E0873-5FA2-EDD7-40FB-439BCCC2A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5" y="1693781"/>
            <a:ext cx="5312323" cy="29881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87AF9F-159C-0472-125C-BB7C6E64B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85" y="263565"/>
            <a:ext cx="10317015" cy="169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B3948-D737-E321-51E5-A450A88AF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424" y="1860504"/>
            <a:ext cx="4235135" cy="255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5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97A57-814F-6832-ABAF-A19050448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0573CBC-2AE8-6C7E-4ABF-80B8D586B3E9}"/>
              </a:ext>
            </a:extLst>
          </p:cNvPr>
          <p:cNvGrpSpPr/>
          <p:nvPr/>
        </p:nvGrpSpPr>
        <p:grpSpPr>
          <a:xfrm>
            <a:off x="1043708" y="2281379"/>
            <a:ext cx="1302328" cy="1325563"/>
            <a:chOff x="1043708" y="2281379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1043708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Forest scene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20020" y="2461762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DB7C29-4BBE-E80D-A7A9-6CA2BC9F4372}"/>
              </a:ext>
            </a:extLst>
          </p:cNvPr>
          <p:cNvGrpSpPr/>
          <p:nvPr/>
        </p:nvGrpSpPr>
        <p:grpSpPr>
          <a:xfrm>
            <a:off x="7667766" y="2292997"/>
            <a:ext cx="1325563" cy="1302328"/>
            <a:chOff x="7667766" y="2292997"/>
            <a:chExt cx="1325563" cy="13023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 rot="5400000">
              <a:off x="7679384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limbing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874484" y="2509474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E88A1-ADD8-E563-B1C5-EF1294DA7214}"/>
              </a:ext>
            </a:extLst>
          </p:cNvPr>
          <p:cNvGrpSpPr/>
          <p:nvPr/>
        </p:nvGrpSpPr>
        <p:grpSpPr>
          <a:xfrm>
            <a:off x="3255600" y="2281379"/>
            <a:ext cx="1302328" cy="1325563"/>
            <a:chOff x="3255600" y="2281379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3255600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Target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49564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EAF42-BCF5-E3A8-C1F9-29F24709A7AC}"/>
              </a:ext>
            </a:extLst>
          </p:cNvPr>
          <p:cNvGrpSpPr/>
          <p:nvPr/>
        </p:nvGrpSpPr>
        <p:grpSpPr>
          <a:xfrm>
            <a:off x="5467492" y="2281379"/>
            <a:ext cx="1302328" cy="1325563"/>
            <a:chOff x="5467492" y="2281379"/>
            <a:chExt cx="1302328" cy="13255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B3081E5-C1F1-0F56-20E8-2F751D1D4C77}"/>
                </a:ext>
              </a:extLst>
            </p:cNvPr>
            <p:cNvSpPr/>
            <p:nvPr/>
          </p:nvSpPr>
          <p:spPr>
            <a:xfrm>
              <a:off x="5467492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Open hand with plant with solid fill">
              <a:extLst>
                <a:ext uri="{FF2B5EF4-FFF2-40B4-BE49-F238E27FC236}">
                  <a16:creationId xmlns:a16="http://schemas.microsoft.com/office/drawing/2014/main" id="{3634DAB5-0DFD-4784-BE32-D1C46B4B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61456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3F754D-B692-F286-D014-772110A78EC0}"/>
              </a:ext>
            </a:extLst>
          </p:cNvPr>
          <p:cNvGrpSpPr/>
          <p:nvPr/>
        </p:nvGrpSpPr>
        <p:grpSpPr>
          <a:xfrm>
            <a:off x="9891277" y="2281379"/>
            <a:ext cx="1302328" cy="1325563"/>
            <a:chOff x="9891277" y="2281379"/>
            <a:chExt cx="1302328" cy="132556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101F8D-9CE2-34D6-1A38-B0118A5C022D}"/>
                </a:ext>
              </a:extLst>
            </p:cNvPr>
            <p:cNvSpPr/>
            <p:nvPr/>
          </p:nvSpPr>
          <p:spPr>
            <a:xfrm>
              <a:off x="9891277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Graphic 11" descr="Cheers with solid fill">
              <a:extLst>
                <a:ext uri="{FF2B5EF4-FFF2-40B4-BE49-F238E27FC236}">
                  <a16:creationId xmlns:a16="http://schemas.microsoft.com/office/drawing/2014/main" id="{3D5BE570-77E0-CF41-737C-AFA54A0A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085241" y="2485825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A028FC-FBCD-E24D-F8D5-ACCF5AEFEEED}"/>
              </a:ext>
            </a:extLst>
          </p:cNvPr>
          <p:cNvSpPr txBox="1"/>
          <p:nvPr/>
        </p:nvSpPr>
        <p:spPr>
          <a:xfrm>
            <a:off x="853725" y="3966800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2CDB-38D8-8F30-8DDE-AACD02F3360C}"/>
              </a:ext>
            </a:extLst>
          </p:cNvPr>
          <p:cNvSpPr txBox="1"/>
          <p:nvPr/>
        </p:nvSpPr>
        <p:spPr>
          <a:xfrm>
            <a:off x="3513066" y="39952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Aims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A1C9A-84EA-094F-3ED7-354563601F18}"/>
              </a:ext>
            </a:extLst>
          </p:cNvPr>
          <p:cNvSpPr txBox="1"/>
          <p:nvPr/>
        </p:nvSpPr>
        <p:spPr>
          <a:xfrm>
            <a:off x="5501692" y="3966800"/>
            <a:ext cx="123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Progress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DDFEB-6D3A-C99B-5E93-B8DC57FE029C}"/>
              </a:ext>
            </a:extLst>
          </p:cNvPr>
          <p:cNvSpPr txBox="1"/>
          <p:nvPr/>
        </p:nvSpPr>
        <p:spPr>
          <a:xfrm>
            <a:off x="7595802" y="3966800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Challenges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E8716-C0AE-3844-E1F7-2BC43450A2A6}"/>
              </a:ext>
            </a:extLst>
          </p:cNvPr>
          <p:cNvSpPr txBox="1"/>
          <p:nvPr/>
        </p:nvSpPr>
        <p:spPr>
          <a:xfrm>
            <a:off x="10034128" y="396680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Help us</a:t>
            </a:r>
          </a:p>
        </p:txBody>
      </p:sp>
    </p:spTree>
    <p:extLst>
      <p:ext uri="{BB962C8B-B14F-4D97-AF65-F5344CB8AC3E}">
        <p14:creationId xmlns:p14="http://schemas.microsoft.com/office/powerpoint/2010/main" val="722828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6026D-02F9-078F-37D4-3C809998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85" y="650497"/>
            <a:ext cx="6155874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A5574-EB45-4F24-2965-36C452BFE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11"/>
          <a:stretch/>
        </p:blipFill>
        <p:spPr>
          <a:xfrm>
            <a:off x="7695873" y="1158492"/>
            <a:ext cx="3854945" cy="14456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5DB09C-D440-DD30-310C-C396E21CD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5873" y="4718982"/>
            <a:ext cx="3854945" cy="53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40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027396-F7AA-7F0F-EB20-A88CD4D71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462" y="352945"/>
            <a:ext cx="4189020" cy="5886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7278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0D1A568-EA9D-ED24-044A-4A255557426B}"/>
              </a:ext>
            </a:extLst>
          </p:cNvPr>
          <p:cNvGrpSpPr/>
          <p:nvPr/>
        </p:nvGrpSpPr>
        <p:grpSpPr>
          <a:xfrm>
            <a:off x="1043708" y="2281379"/>
            <a:ext cx="1302328" cy="1325563"/>
            <a:chOff x="1043708" y="2281379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1043708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Forest scene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20020" y="2461762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DB7C29-4BBE-E80D-A7A9-6CA2BC9F4372}"/>
              </a:ext>
            </a:extLst>
          </p:cNvPr>
          <p:cNvGrpSpPr/>
          <p:nvPr/>
        </p:nvGrpSpPr>
        <p:grpSpPr>
          <a:xfrm>
            <a:off x="7667766" y="2292997"/>
            <a:ext cx="1325563" cy="1302328"/>
            <a:chOff x="7667766" y="2292997"/>
            <a:chExt cx="1325563" cy="13023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 rot="5400000">
              <a:off x="7679384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limbing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874484" y="2509474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142314-F46C-D2DF-D765-FD85F1C3D8E9}"/>
              </a:ext>
            </a:extLst>
          </p:cNvPr>
          <p:cNvGrpSpPr/>
          <p:nvPr/>
        </p:nvGrpSpPr>
        <p:grpSpPr>
          <a:xfrm>
            <a:off x="3255600" y="2281379"/>
            <a:ext cx="1302328" cy="1325563"/>
            <a:chOff x="3255600" y="2281379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3255600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Target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49564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97658D-84DF-FCCF-EA6D-0B95D2D73195}"/>
              </a:ext>
            </a:extLst>
          </p:cNvPr>
          <p:cNvGrpSpPr/>
          <p:nvPr/>
        </p:nvGrpSpPr>
        <p:grpSpPr>
          <a:xfrm>
            <a:off x="5467492" y="2281379"/>
            <a:ext cx="1302328" cy="1325563"/>
            <a:chOff x="5467492" y="2281379"/>
            <a:chExt cx="1302328" cy="13255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B3081E5-C1F1-0F56-20E8-2F751D1D4C77}"/>
                </a:ext>
              </a:extLst>
            </p:cNvPr>
            <p:cNvSpPr/>
            <p:nvPr/>
          </p:nvSpPr>
          <p:spPr>
            <a:xfrm>
              <a:off x="5467492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Open hand with plant with solid fill">
              <a:extLst>
                <a:ext uri="{FF2B5EF4-FFF2-40B4-BE49-F238E27FC236}">
                  <a16:creationId xmlns:a16="http://schemas.microsoft.com/office/drawing/2014/main" id="{3634DAB5-0DFD-4784-BE32-D1C46B4B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61456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3F754D-B692-F286-D014-772110A78EC0}"/>
              </a:ext>
            </a:extLst>
          </p:cNvPr>
          <p:cNvGrpSpPr/>
          <p:nvPr/>
        </p:nvGrpSpPr>
        <p:grpSpPr>
          <a:xfrm>
            <a:off x="9891277" y="2281379"/>
            <a:ext cx="1302328" cy="1325563"/>
            <a:chOff x="9891277" y="2281379"/>
            <a:chExt cx="1302328" cy="132556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101F8D-9CE2-34D6-1A38-B0118A5C022D}"/>
                </a:ext>
              </a:extLst>
            </p:cNvPr>
            <p:cNvSpPr/>
            <p:nvPr/>
          </p:nvSpPr>
          <p:spPr>
            <a:xfrm>
              <a:off x="9891277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Graphic 11" descr="Cheers with solid fill">
              <a:extLst>
                <a:ext uri="{FF2B5EF4-FFF2-40B4-BE49-F238E27FC236}">
                  <a16:creationId xmlns:a16="http://schemas.microsoft.com/office/drawing/2014/main" id="{3D5BE570-77E0-CF41-737C-AFA54A0A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085241" y="2485825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A028FC-FBCD-E24D-F8D5-ACCF5AEFEEED}"/>
              </a:ext>
            </a:extLst>
          </p:cNvPr>
          <p:cNvSpPr txBox="1"/>
          <p:nvPr/>
        </p:nvSpPr>
        <p:spPr>
          <a:xfrm>
            <a:off x="853725" y="3966800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2CDB-38D8-8F30-8DDE-AACD02F3360C}"/>
              </a:ext>
            </a:extLst>
          </p:cNvPr>
          <p:cNvSpPr txBox="1"/>
          <p:nvPr/>
        </p:nvSpPr>
        <p:spPr>
          <a:xfrm>
            <a:off x="3513066" y="39952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/>
              <a:t>Aims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A1C9A-84EA-094F-3ED7-354563601F18}"/>
              </a:ext>
            </a:extLst>
          </p:cNvPr>
          <p:cNvSpPr txBox="1"/>
          <p:nvPr/>
        </p:nvSpPr>
        <p:spPr>
          <a:xfrm>
            <a:off x="5501692" y="3966800"/>
            <a:ext cx="123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/>
              <a:t>Progress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DDFEB-6D3A-C99B-5E93-B8DC57FE029C}"/>
              </a:ext>
            </a:extLst>
          </p:cNvPr>
          <p:cNvSpPr txBox="1"/>
          <p:nvPr/>
        </p:nvSpPr>
        <p:spPr>
          <a:xfrm>
            <a:off x="7595802" y="3966800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Challenges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E8716-C0AE-3844-E1F7-2BC43450A2A6}"/>
              </a:ext>
            </a:extLst>
          </p:cNvPr>
          <p:cNvSpPr txBox="1"/>
          <p:nvPr/>
        </p:nvSpPr>
        <p:spPr>
          <a:xfrm>
            <a:off x="10034128" y="396680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Help us</a:t>
            </a:r>
          </a:p>
        </p:txBody>
      </p:sp>
    </p:spTree>
    <p:extLst>
      <p:ext uri="{BB962C8B-B14F-4D97-AF65-F5344CB8AC3E}">
        <p14:creationId xmlns:p14="http://schemas.microsoft.com/office/powerpoint/2010/main" val="2838106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2A9607E-18FF-490A-0B84-A15541E804CB}"/>
              </a:ext>
            </a:extLst>
          </p:cNvPr>
          <p:cNvGrpSpPr/>
          <p:nvPr/>
        </p:nvGrpSpPr>
        <p:grpSpPr>
          <a:xfrm>
            <a:off x="7636841" y="1194998"/>
            <a:ext cx="1302328" cy="1325563"/>
            <a:chOff x="2276471" y="1167656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2276471" y="1167656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Alarm clock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470435" y="1391638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46A55D-3E1C-23B5-2DC7-D387C1E9FE2F}"/>
              </a:ext>
            </a:extLst>
          </p:cNvPr>
          <p:cNvGrpSpPr/>
          <p:nvPr/>
        </p:nvGrpSpPr>
        <p:grpSpPr>
          <a:xfrm>
            <a:off x="5230516" y="5023941"/>
            <a:ext cx="1302328" cy="1325563"/>
            <a:chOff x="8259538" y="1167656"/>
            <a:chExt cx="1302328" cy="132556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>
              <a:off x="8259538" y="1167656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omputer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8453502" y="133409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EA2EF5-BD61-9E05-20B6-494CFBCFF886}"/>
              </a:ext>
            </a:extLst>
          </p:cNvPr>
          <p:cNvGrpSpPr/>
          <p:nvPr/>
        </p:nvGrpSpPr>
        <p:grpSpPr>
          <a:xfrm>
            <a:off x="3252832" y="1194998"/>
            <a:ext cx="1302328" cy="1325563"/>
            <a:chOff x="5268005" y="1167656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5268005" y="1167656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Users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461969" y="1285600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2A3AA4-95A3-FA65-60AE-662F2FCA3EC3}"/>
              </a:ext>
            </a:extLst>
          </p:cNvPr>
          <p:cNvGrpSpPr/>
          <p:nvPr/>
        </p:nvGrpSpPr>
        <p:grpSpPr>
          <a:xfrm>
            <a:off x="180000" y="181564"/>
            <a:ext cx="1325563" cy="1302328"/>
            <a:chOff x="175418" y="181564"/>
            <a:chExt cx="1325563" cy="13023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8314119-BF06-04CA-67D1-F5A56903E8F2}"/>
                </a:ext>
              </a:extLst>
            </p:cNvPr>
            <p:cNvSpPr/>
            <p:nvPr/>
          </p:nvSpPr>
          <p:spPr>
            <a:xfrm rot="5400000">
              <a:off x="187036" y="169946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 descr="Climbing with solid fill">
              <a:extLst>
                <a:ext uri="{FF2B5EF4-FFF2-40B4-BE49-F238E27FC236}">
                  <a16:creationId xmlns:a16="http://schemas.microsoft.com/office/drawing/2014/main" id="{8278BEDA-DEA1-CB01-D48A-5C4F4C490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 rot="5400000">
              <a:off x="381000" y="398041"/>
              <a:ext cx="914400" cy="9144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9DAA04-DB48-D99A-61B0-2C8DCE79DF6E}"/>
              </a:ext>
            </a:extLst>
          </p:cNvPr>
          <p:cNvGrpSpPr/>
          <p:nvPr/>
        </p:nvGrpSpPr>
        <p:grpSpPr>
          <a:xfrm>
            <a:off x="849818" y="5023941"/>
            <a:ext cx="1302328" cy="1325563"/>
            <a:chOff x="3742282" y="2766218"/>
            <a:chExt cx="1302328" cy="13255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DDB61-C00C-3112-A824-1B856B6B7FCF}"/>
                </a:ext>
              </a:extLst>
            </p:cNvPr>
            <p:cNvSpPr/>
            <p:nvPr/>
          </p:nvSpPr>
          <p:spPr>
            <a:xfrm>
              <a:off x="3742282" y="2766218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 descr="Pound with solid fill">
              <a:extLst>
                <a:ext uri="{FF2B5EF4-FFF2-40B4-BE49-F238E27FC236}">
                  <a16:creationId xmlns:a16="http://schemas.microsoft.com/office/drawing/2014/main" id="{8033C96A-AE1C-9D8A-C270-619D12BF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3936246" y="2966598"/>
              <a:ext cx="914400" cy="914400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DF8D673-04E0-D759-4945-F4CEE01FFE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80784" y="3008526"/>
            <a:ext cx="7030431" cy="168616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A329848-161B-5FD4-7707-2287E272944F}"/>
              </a:ext>
            </a:extLst>
          </p:cNvPr>
          <p:cNvGrpSpPr/>
          <p:nvPr/>
        </p:nvGrpSpPr>
        <p:grpSpPr>
          <a:xfrm>
            <a:off x="9611215" y="5023941"/>
            <a:ext cx="1302328" cy="1325563"/>
            <a:chOff x="6570333" y="2647795"/>
            <a:chExt cx="1302328" cy="1325563"/>
          </a:xfrm>
        </p:grpSpPr>
        <p:pic>
          <p:nvPicPr>
            <p:cNvPr id="39" name="Graphic 38" descr="Face with mask with solid fill">
              <a:extLst>
                <a:ext uri="{FF2B5EF4-FFF2-40B4-BE49-F238E27FC236}">
                  <a16:creationId xmlns:a16="http://schemas.microsoft.com/office/drawing/2014/main" id="{87C4A20F-3A5C-BA56-5CD3-2FC34A952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764297" y="2853376"/>
              <a:ext cx="914400" cy="9144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10287B-2663-7BCF-82BE-2D133BC68197}"/>
                </a:ext>
              </a:extLst>
            </p:cNvPr>
            <p:cNvSpPr/>
            <p:nvPr/>
          </p:nvSpPr>
          <p:spPr>
            <a:xfrm>
              <a:off x="6570333" y="2647795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6978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C86E-AF17-6D4C-6C02-8106020B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328" y="365125"/>
            <a:ext cx="9670472" cy="983909"/>
          </a:xfrm>
        </p:spPr>
        <p:txBody>
          <a:bodyPr/>
          <a:lstStyle/>
          <a:p>
            <a:r>
              <a:rPr lang="en-GB" dirty="0"/>
              <a:t>Nice Surprises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E4D151-DADD-850F-D6C8-379B05F1EF19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187036" y="230188"/>
            <a:chExt cx="1302328" cy="13255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9EC9329-E075-039A-5C2C-1617DB7FCB2F}"/>
                </a:ext>
              </a:extLst>
            </p:cNvPr>
            <p:cNvSpPr/>
            <p:nvPr/>
          </p:nvSpPr>
          <p:spPr>
            <a:xfrm>
              <a:off x="187036" y="230188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" name="Graphic 18" descr="Badge Heart with solid fill">
              <a:extLst>
                <a:ext uri="{FF2B5EF4-FFF2-40B4-BE49-F238E27FC236}">
                  <a16:creationId xmlns:a16="http://schemas.microsoft.com/office/drawing/2014/main" id="{72AE493C-5BB7-1AB3-5D5F-DE402CAD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81000" y="434634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2CB61A-776F-6DC9-1F7C-378CB5338FE7}"/>
              </a:ext>
            </a:extLst>
          </p:cNvPr>
          <p:cNvGrpSpPr/>
          <p:nvPr/>
        </p:nvGrpSpPr>
        <p:grpSpPr>
          <a:xfrm>
            <a:off x="6316133" y="2766217"/>
            <a:ext cx="1302328" cy="1325563"/>
            <a:chOff x="8317345" y="2766217"/>
            <a:chExt cx="1302328" cy="1325563"/>
          </a:xfrm>
        </p:grpSpPr>
        <p:pic>
          <p:nvPicPr>
            <p:cNvPr id="10" name="Graphic 9" descr="Network with solid fill">
              <a:extLst>
                <a:ext uri="{FF2B5EF4-FFF2-40B4-BE49-F238E27FC236}">
                  <a16:creationId xmlns:a16="http://schemas.microsoft.com/office/drawing/2014/main" id="{0D8A4C2B-C844-BBC6-420F-A2812C841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1309" y="2971800"/>
              <a:ext cx="914400" cy="9144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1782A2-62D0-AD04-A48B-8E8838F3B3C3}"/>
                </a:ext>
              </a:extLst>
            </p:cNvPr>
            <p:cNvSpPr/>
            <p:nvPr/>
          </p:nvSpPr>
          <p:spPr>
            <a:xfrm>
              <a:off x="8317345" y="2766217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90B369A-368F-3C07-8DC7-37361FE08069}"/>
              </a:ext>
            </a:extLst>
          </p:cNvPr>
          <p:cNvGrpSpPr/>
          <p:nvPr/>
        </p:nvGrpSpPr>
        <p:grpSpPr>
          <a:xfrm>
            <a:off x="1962729" y="2766217"/>
            <a:ext cx="1302328" cy="1325563"/>
            <a:chOff x="2249054" y="2770761"/>
            <a:chExt cx="1302328" cy="1325563"/>
          </a:xfrm>
        </p:grpSpPr>
        <p:pic>
          <p:nvPicPr>
            <p:cNvPr id="8" name="Graphic 7" descr="Smiling with hearts face outline with solid fill">
              <a:extLst>
                <a:ext uri="{FF2B5EF4-FFF2-40B4-BE49-F238E27FC236}">
                  <a16:creationId xmlns:a16="http://schemas.microsoft.com/office/drawing/2014/main" id="{83875788-5A63-3A92-9A97-1428F4EDF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443018" y="2971800"/>
              <a:ext cx="914400" cy="9144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4AA11A-EE6A-61AD-3B73-8F25C10A2344}"/>
                </a:ext>
              </a:extLst>
            </p:cNvPr>
            <p:cNvSpPr/>
            <p:nvPr/>
          </p:nvSpPr>
          <p:spPr>
            <a:xfrm>
              <a:off x="2249054" y="2770761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32964-B16C-8780-4832-87F1833F18DC}"/>
              </a:ext>
            </a:extLst>
          </p:cNvPr>
          <p:cNvGrpSpPr/>
          <p:nvPr/>
        </p:nvGrpSpPr>
        <p:grpSpPr>
          <a:xfrm>
            <a:off x="8492834" y="2766217"/>
            <a:ext cx="1302328" cy="1325563"/>
            <a:chOff x="5140036" y="2766217"/>
            <a:chExt cx="1302328" cy="1325563"/>
          </a:xfrm>
        </p:grpSpPr>
        <p:pic>
          <p:nvPicPr>
            <p:cNvPr id="6" name="Graphic 5" descr="Landing with solid fill">
              <a:extLst>
                <a:ext uri="{FF2B5EF4-FFF2-40B4-BE49-F238E27FC236}">
                  <a16:creationId xmlns:a16="http://schemas.microsoft.com/office/drawing/2014/main" id="{4AC67A4E-206E-4711-EC3D-311D43BF5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34000" y="2971800"/>
              <a:ext cx="914400" cy="91440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EF884A8-BCE6-A097-1B81-37686E24BF5A}"/>
                </a:ext>
              </a:extLst>
            </p:cNvPr>
            <p:cNvSpPr/>
            <p:nvPr/>
          </p:nvSpPr>
          <p:spPr>
            <a:xfrm>
              <a:off x="5140036" y="2766217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D52D9F2-FC8A-4DF0-031A-41FDB3A09E6B}"/>
              </a:ext>
            </a:extLst>
          </p:cNvPr>
          <p:cNvGrpSpPr/>
          <p:nvPr/>
        </p:nvGrpSpPr>
        <p:grpSpPr>
          <a:xfrm>
            <a:off x="4139431" y="2766217"/>
            <a:ext cx="1302328" cy="1325563"/>
            <a:chOff x="2249054" y="2770761"/>
            <a:chExt cx="1302328" cy="1325563"/>
          </a:xfrm>
        </p:grpSpPr>
        <p:pic>
          <p:nvPicPr>
            <p:cNvPr id="4" name="Graphic 3" descr="Globe outline">
              <a:extLst>
                <a:ext uri="{FF2B5EF4-FFF2-40B4-BE49-F238E27FC236}">
                  <a16:creationId xmlns:a16="http://schemas.microsoft.com/office/drawing/2014/main" id="{61AF147C-03A4-CB91-92FF-0E854964C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43018" y="2971800"/>
              <a:ext cx="914400" cy="9144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FDCE7A2-A6ED-00B7-8350-247C056E9E32}"/>
                </a:ext>
              </a:extLst>
            </p:cNvPr>
            <p:cNvSpPr/>
            <p:nvPr/>
          </p:nvSpPr>
          <p:spPr>
            <a:xfrm>
              <a:off x="2249054" y="2770761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59576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3D305-9B7F-BB1F-5A6F-7FB19053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632" y="342900"/>
            <a:ext cx="4919018" cy="593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6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A26B3D-B279-D972-3B33-AE84F49D663C}"/>
              </a:ext>
            </a:extLst>
          </p:cNvPr>
          <p:cNvGrpSpPr/>
          <p:nvPr/>
        </p:nvGrpSpPr>
        <p:grpSpPr>
          <a:xfrm>
            <a:off x="1043708" y="2281379"/>
            <a:ext cx="1302328" cy="1325563"/>
            <a:chOff x="1043708" y="2281379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1043708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Forest scene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20020" y="2461762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07E1A0-5C1C-6AE7-3CCD-2CF4CA310991}"/>
              </a:ext>
            </a:extLst>
          </p:cNvPr>
          <p:cNvGrpSpPr/>
          <p:nvPr/>
        </p:nvGrpSpPr>
        <p:grpSpPr>
          <a:xfrm>
            <a:off x="7667766" y="2292997"/>
            <a:ext cx="1325563" cy="1302328"/>
            <a:chOff x="7667766" y="2292997"/>
            <a:chExt cx="1325563" cy="13023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 rot="5400000">
              <a:off x="7679384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limbing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874484" y="2509474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142314-F46C-D2DF-D765-FD85F1C3D8E9}"/>
              </a:ext>
            </a:extLst>
          </p:cNvPr>
          <p:cNvGrpSpPr/>
          <p:nvPr/>
        </p:nvGrpSpPr>
        <p:grpSpPr>
          <a:xfrm>
            <a:off x="3255600" y="2281379"/>
            <a:ext cx="1302328" cy="1325563"/>
            <a:chOff x="3255600" y="2281379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3255600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Target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49564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97658D-84DF-FCCF-EA6D-0B95D2D73195}"/>
              </a:ext>
            </a:extLst>
          </p:cNvPr>
          <p:cNvGrpSpPr/>
          <p:nvPr/>
        </p:nvGrpSpPr>
        <p:grpSpPr>
          <a:xfrm>
            <a:off x="5467492" y="2281379"/>
            <a:ext cx="1302328" cy="1325563"/>
            <a:chOff x="5467492" y="2281379"/>
            <a:chExt cx="1302328" cy="13255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B3081E5-C1F1-0F56-20E8-2F751D1D4C77}"/>
                </a:ext>
              </a:extLst>
            </p:cNvPr>
            <p:cNvSpPr/>
            <p:nvPr/>
          </p:nvSpPr>
          <p:spPr>
            <a:xfrm>
              <a:off x="5467492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Open hand with plant with solid fill">
              <a:extLst>
                <a:ext uri="{FF2B5EF4-FFF2-40B4-BE49-F238E27FC236}">
                  <a16:creationId xmlns:a16="http://schemas.microsoft.com/office/drawing/2014/main" id="{3634DAB5-0DFD-4784-BE32-D1C46B4B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61456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3F754D-B692-F286-D014-772110A78EC0}"/>
              </a:ext>
            </a:extLst>
          </p:cNvPr>
          <p:cNvGrpSpPr/>
          <p:nvPr/>
        </p:nvGrpSpPr>
        <p:grpSpPr>
          <a:xfrm>
            <a:off x="9891277" y="2281379"/>
            <a:ext cx="1302328" cy="1325563"/>
            <a:chOff x="9891277" y="2281379"/>
            <a:chExt cx="1302328" cy="132556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101F8D-9CE2-34D6-1A38-B0118A5C022D}"/>
                </a:ext>
              </a:extLst>
            </p:cNvPr>
            <p:cNvSpPr/>
            <p:nvPr/>
          </p:nvSpPr>
          <p:spPr>
            <a:xfrm>
              <a:off x="9891277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Graphic 11" descr="Cheers with solid fill">
              <a:extLst>
                <a:ext uri="{FF2B5EF4-FFF2-40B4-BE49-F238E27FC236}">
                  <a16:creationId xmlns:a16="http://schemas.microsoft.com/office/drawing/2014/main" id="{3D5BE570-77E0-CF41-737C-AFA54A0A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085241" y="2485825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A028FC-FBCD-E24D-F8D5-ACCF5AEFEEED}"/>
              </a:ext>
            </a:extLst>
          </p:cNvPr>
          <p:cNvSpPr txBox="1"/>
          <p:nvPr/>
        </p:nvSpPr>
        <p:spPr>
          <a:xfrm>
            <a:off x="853725" y="3966800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2CDB-38D8-8F30-8DDE-AACD02F3360C}"/>
              </a:ext>
            </a:extLst>
          </p:cNvPr>
          <p:cNvSpPr txBox="1"/>
          <p:nvPr/>
        </p:nvSpPr>
        <p:spPr>
          <a:xfrm>
            <a:off x="3513066" y="39952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/>
              <a:t>Aims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A1C9A-84EA-094F-3ED7-354563601F18}"/>
              </a:ext>
            </a:extLst>
          </p:cNvPr>
          <p:cNvSpPr txBox="1"/>
          <p:nvPr/>
        </p:nvSpPr>
        <p:spPr>
          <a:xfrm>
            <a:off x="5501692" y="3966800"/>
            <a:ext cx="123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GB" dirty="0"/>
              <a:t>Progress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DDFEB-6D3A-C99B-5E93-B8DC57FE029C}"/>
              </a:ext>
            </a:extLst>
          </p:cNvPr>
          <p:cNvSpPr txBox="1"/>
          <p:nvPr/>
        </p:nvSpPr>
        <p:spPr>
          <a:xfrm>
            <a:off x="7595802" y="3966800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Challenges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E8716-C0AE-3844-E1F7-2BC43450A2A6}"/>
              </a:ext>
            </a:extLst>
          </p:cNvPr>
          <p:cNvSpPr txBox="1"/>
          <p:nvPr/>
        </p:nvSpPr>
        <p:spPr>
          <a:xfrm>
            <a:off x="10164773" y="3966799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Help</a:t>
            </a:r>
          </a:p>
        </p:txBody>
      </p:sp>
    </p:spTree>
    <p:extLst>
      <p:ext uri="{BB962C8B-B14F-4D97-AF65-F5344CB8AC3E}">
        <p14:creationId xmlns:p14="http://schemas.microsoft.com/office/powerpoint/2010/main" val="4103224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492C-351B-2495-0977-F44D96A06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8327"/>
            <a:ext cx="5181600" cy="38586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Volunteers at Green Oak Academy &amp; Educational Trust</a:t>
            </a:r>
          </a:p>
          <a:p>
            <a:pPr>
              <a:lnSpc>
                <a:spcPct val="100000"/>
              </a:lnSpc>
            </a:pPr>
            <a:r>
              <a:rPr lang="en-GB" dirty="0"/>
              <a:t>R-Consortium</a:t>
            </a:r>
          </a:p>
          <a:p>
            <a:pPr>
              <a:lnSpc>
                <a:spcPct val="100000"/>
              </a:lnSpc>
            </a:pPr>
            <a:r>
              <a:rPr lang="en-GB" dirty="0"/>
              <a:t>Ascent</a:t>
            </a:r>
          </a:p>
          <a:p>
            <a:pPr>
              <a:lnSpc>
                <a:spcPct val="100000"/>
              </a:lnSpc>
            </a:pPr>
            <a:r>
              <a:rPr lang="en-GB" dirty="0"/>
              <a:t>R-Ladies</a:t>
            </a:r>
          </a:p>
          <a:p>
            <a:pPr>
              <a:lnSpc>
                <a:spcPct val="100000"/>
              </a:lnSpc>
            </a:pPr>
            <a:r>
              <a:rPr lang="en-GB" dirty="0"/>
              <a:t>NHS-R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18C9A7-C922-4803-BCA6-49829822A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8327"/>
            <a:ext cx="5181600" cy="385863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/>
              <a:t>Jenny Sloane - website</a:t>
            </a:r>
          </a:p>
          <a:p>
            <a:pPr>
              <a:lnSpc>
                <a:spcPct val="100000"/>
              </a:lnSpc>
            </a:pPr>
            <a:r>
              <a:rPr lang="en-GB" dirty="0"/>
              <a:t>Batool </a:t>
            </a:r>
            <a:r>
              <a:rPr lang="en-GB" dirty="0" err="1"/>
              <a:t>Almarzouq</a:t>
            </a:r>
            <a:r>
              <a:rPr lang="en-GB" dirty="0"/>
              <a:t> – interactive </a:t>
            </a:r>
            <a:r>
              <a:rPr lang="en-GB" dirty="0" err="1"/>
              <a:t>learnr</a:t>
            </a:r>
            <a:r>
              <a:rPr lang="en-GB" dirty="0"/>
              <a:t> lessons</a:t>
            </a:r>
          </a:p>
          <a:p>
            <a:pPr>
              <a:lnSpc>
                <a:spcPct val="100000"/>
              </a:lnSpc>
            </a:pPr>
            <a:r>
              <a:rPr lang="en-GB" dirty="0"/>
              <a:t>Nasrin </a:t>
            </a:r>
            <a:r>
              <a:rPr lang="en-GB" dirty="0" err="1"/>
              <a:t>Fathollahzadeh</a:t>
            </a:r>
            <a:r>
              <a:rPr lang="en-GB" dirty="0"/>
              <a:t> Attar -blog</a:t>
            </a:r>
          </a:p>
          <a:p>
            <a:pPr>
              <a:lnSpc>
                <a:spcPct val="100000"/>
              </a:lnSpc>
            </a:pPr>
            <a:r>
              <a:rPr lang="en-GB" dirty="0"/>
              <a:t>Iman Al-</a:t>
            </a:r>
            <a:r>
              <a:rPr lang="en-GB" dirty="0" err="1"/>
              <a:t>Hasani</a:t>
            </a:r>
            <a:endParaRPr lang="en-GB" dirty="0"/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24D22-5D14-D1E8-2298-FB068AA34305}"/>
              </a:ext>
            </a:extLst>
          </p:cNvPr>
          <p:cNvSpPr txBox="1"/>
          <p:nvPr/>
        </p:nvSpPr>
        <p:spPr>
          <a:xfrm>
            <a:off x="1683328" y="423985"/>
            <a:ext cx="6155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>
                <a:latin typeface="+mj-lt"/>
              </a:rPr>
              <a:t>Supporters &amp; Contributors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8891C5-F6C1-633D-88CB-332C34F93204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187036" y="147060"/>
            <a:chExt cx="1302328" cy="132556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AAFEE3E-8D4F-FC75-C807-B93FEDBF8800}"/>
                </a:ext>
              </a:extLst>
            </p:cNvPr>
            <p:cNvSpPr/>
            <p:nvPr/>
          </p:nvSpPr>
          <p:spPr>
            <a:xfrm>
              <a:off x="187036" y="147060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1" name="Graphic 10" descr="Cheers with solid fill">
              <a:extLst>
                <a:ext uri="{FF2B5EF4-FFF2-40B4-BE49-F238E27FC236}">
                  <a16:creationId xmlns:a16="http://schemas.microsoft.com/office/drawing/2014/main" id="{10EC28BC-DDA3-8E5C-DEFB-D8A211B03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81000" y="35150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71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5492C-351B-2495-0977-F44D96A06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164" y="2506662"/>
            <a:ext cx="10515600" cy="3486814"/>
          </a:xfrm>
        </p:spPr>
        <p:txBody>
          <a:bodyPr/>
          <a:lstStyle/>
          <a:p>
            <a:r>
              <a:rPr lang="en-GB" dirty="0"/>
              <a:t>	Network with Teachers &amp; Schools</a:t>
            </a:r>
          </a:p>
          <a:p>
            <a:r>
              <a:rPr lang="en-GB" dirty="0"/>
              <a:t>	Generate and Disseminate Lesson Plans</a:t>
            </a:r>
          </a:p>
          <a:p>
            <a:r>
              <a:rPr lang="en-GB" dirty="0"/>
              <a:t>	Annual R-Girls-School Conference</a:t>
            </a:r>
          </a:p>
          <a:p>
            <a:endParaRPr lang="en-GB" dirty="0"/>
          </a:p>
          <a:p>
            <a:r>
              <a:rPr lang="en-GB" dirty="0"/>
              <a:t>	Sponsors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02B7E9-34CD-17C7-FE49-7F8B30D0E73E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225718" y="180000"/>
            <a:chExt cx="1302328" cy="132556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71BD19F-B370-AB5F-5784-9E461253345D}"/>
                </a:ext>
              </a:extLst>
            </p:cNvPr>
            <p:cNvSpPr/>
            <p:nvPr/>
          </p:nvSpPr>
          <p:spPr>
            <a:xfrm>
              <a:off x="225718" y="180000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0" name="Graphic 19" descr="Road with solid fill">
              <a:extLst>
                <a:ext uri="{FF2B5EF4-FFF2-40B4-BE49-F238E27FC236}">
                  <a16:creationId xmlns:a16="http://schemas.microsoft.com/office/drawing/2014/main" id="{FCDBB046-EC93-31D5-E3B2-CCDDD62D8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9682" y="385581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F7EE6CF-172B-2FDD-1121-CC70671A97E8}"/>
              </a:ext>
            </a:extLst>
          </p:cNvPr>
          <p:cNvSpPr txBox="1"/>
          <p:nvPr/>
        </p:nvSpPr>
        <p:spPr>
          <a:xfrm>
            <a:off x="1683328" y="423985"/>
            <a:ext cx="3035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GB" sz="4400" dirty="0">
                <a:latin typeface="+mj-lt"/>
              </a:rPr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2572171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ACCB71A-CC77-C925-1A82-2FB9BA087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96" y="296131"/>
            <a:ext cx="3423452" cy="34234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3A9CB-4BA0-A7D9-32D7-CA25AE1D2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19" y="1554855"/>
            <a:ext cx="8208885" cy="1737308"/>
          </a:xfrm>
        </p:spPr>
        <p:txBody>
          <a:bodyPr/>
          <a:lstStyle/>
          <a:p>
            <a:pPr algn="l"/>
            <a:r>
              <a:rPr lang="en-GB" b="1" dirty="0">
                <a:solidFill>
                  <a:srgbClr val="C34A79"/>
                </a:solidFill>
              </a:rPr>
              <a:t>R-Girls</a:t>
            </a:r>
            <a:r>
              <a:rPr lang="en-GB" dirty="0"/>
              <a:t>-School Network</a:t>
            </a:r>
          </a:p>
        </p:txBody>
      </p:sp>
      <p:pic>
        <p:nvPicPr>
          <p:cNvPr id="5" name="Graphic 4" descr="World with solid fill">
            <a:extLst>
              <a:ext uri="{FF2B5EF4-FFF2-40B4-BE49-F238E27FC236}">
                <a16:creationId xmlns:a16="http://schemas.microsoft.com/office/drawing/2014/main" id="{013FB5D5-7133-186C-CB6A-8F93EDE87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631" y="5375727"/>
            <a:ext cx="914400" cy="914400"/>
          </a:xfrm>
          <a:prstGeom prst="rect">
            <a:avLst/>
          </a:prstGeom>
        </p:spPr>
      </p:pic>
      <p:pic>
        <p:nvPicPr>
          <p:cNvPr id="2050" name="Picture 2" descr="Twitter Logo PNG Vectors Free Download | Twitter logo, App icon, Social  media icons">
            <a:extLst>
              <a:ext uri="{FF2B5EF4-FFF2-40B4-BE49-F238E27FC236}">
                <a16:creationId xmlns:a16="http://schemas.microsoft.com/office/drawing/2014/main" id="{62EA17C1-9F9B-BE9F-C500-CA64A99B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971" y="538404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 Slack Logo 2019 PNG Transparent &amp; SVG Vector - Freebie Supply">
            <a:extLst>
              <a:ext uri="{FF2B5EF4-FFF2-40B4-BE49-F238E27FC236}">
                <a16:creationId xmlns:a16="http://schemas.microsoft.com/office/drawing/2014/main" id="{6AFC0613-D6EA-922B-C03E-59E8C3EAE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682" y="5375727"/>
            <a:ext cx="766762" cy="76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A70EE9-85C7-DBA7-E786-B8AFC3DC30BB}"/>
              </a:ext>
            </a:extLst>
          </p:cNvPr>
          <p:cNvSpPr txBox="1"/>
          <p:nvPr/>
        </p:nvSpPr>
        <p:spPr>
          <a:xfrm>
            <a:off x="668687" y="4991903"/>
            <a:ext cx="1313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r</a:t>
            </a:r>
            <a:r>
              <a:rPr lang="en-GB" sz="1800" dirty="0">
                <a:latin typeface="+mj-lt"/>
              </a:rPr>
              <a:t>girls.org.uk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913E96-D36C-8263-8C6D-BA354A078837}"/>
              </a:ext>
            </a:extLst>
          </p:cNvPr>
          <p:cNvSpPr txBox="1"/>
          <p:nvPr/>
        </p:nvSpPr>
        <p:spPr>
          <a:xfrm>
            <a:off x="5010045" y="5014708"/>
            <a:ext cx="1814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dirty="0">
                <a:effectLst/>
                <a:latin typeface="+mj-lt"/>
              </a:rPr>
              <a:t>@R_Girls_School</a:t>
            </a:r>
            <a:endParaRPr lang="en-GB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7598B-634A-E076-E7FD-1310DDEC7068}"/>
              </a:ext>
            </a:extLst>
          </p:cNvPr>
          <p:cNvSpPr txBox="1"/>
          <p:nvPr/>
        </p:nvSpPr>
        <p:spPr>
          <a:xfrm>
            <a:off x="9428673" y="5006395"/>
            <a:ext cx="1743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r-girls.slack.com</a:t>
            </a:r>
          </a:p>
        </p:txBody>
      </p:sp>
    </p:spTree>
    <p:extLst>
      <p:ext uri="{BB962C8B-B14F-4D97-AF65-F5344CB8AC3E}">
        <p14:creationId xmlns:p14="http://schemas.microsoft.com/office/powerpoint/2010/main" val="286157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5FF919-91D2-2CF3-DD51-AADE1CBF35DC}"/>
              </a:ext>
            </a:extLst>
          </p:cNvPr>
          <p:cNvGrpSpPr/>
          <p:nvPr/>
        </p:nvGrpSpPr>
        <p:grpSpPr>
          <a:xfrm>
            <a:off x="2409475" y="2281561"/>
            <a:ext cx="1302328" cy="1325563"/>
            <a:chOff x="2409475" y="2281561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2409475" y="2281561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Female Profile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17871" y="2505543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770081-1796-88A0-51D2-64B9DF0979EA}"/>
              </a:ext>
            </a:extLst>
          </p:cNvPr>
          <p:cNvGrpSpPr/>
          <p:nvPr/>
        </p:nvGrpSpPr>
        <p:grpSpPr>
          <a:xfrm>
            <a:off x="8392542" y="2281561"/>
            <a:ext cx="1302328" cy="1325563"/>
            <a:chOff x="8392542" y="2281561"/>
            <a:chExt cx="1302328" cy="132556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>
              <a:off x="8392542" y="2281561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Sprouting Seed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609019" y="2447997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B895109-3466-D8A5-A198-991A97A04008}"/>
              </a:ext>
            </a:extLst>
          </p:cNvPr>
          <p:cNvGrpSpPr/>
          <p:nvPr/>
        </p:nvGrpSpPr>
        <p:grpSpPr>
          <a:xfrm>
            <a:off x="5401009" y="2281561"/>
            <a:ext cx="1302328" cy="1325563"/>
            <a:chOff x="5401009" y="2281561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5401009" y="2281561"/>
              <a:ext cx="1302328" cy="1325563"/>
            </a:xfrm>
            <a:prstGeom prst="ellipse">
              <a:avLst/>
            </a:prstGeom>
            <a:noFill/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Schoolhouse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04210" y="2399505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7D5ACF1-0EB8-8EAA-9E4C-51A054B99005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1043708" y="2281379"/>
            <a:chExt cx="1302328" cy="132556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40C42D9-1D2F-2902-010A-6E7BF9D64F4E}"/>
                </a:ext>
              </a:extLst>
            </p:cNvPr>
            <p:cNvSpPr/>
            <p:nvPr/>
          </p:nvSpPr>
          <p:spPr>
            <a:xfrm>
              <a:off x="1043708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9" name="Graphic 28" descr="Forest scene with solid fill">
              <a:extLst>
                <a:ext uri="{FF2B5EF4-FFF2-40B4-BE49-F238E27FC236}">
                  <a16:creationId xmlns:a16="http://schemas.microsoft.com/office/drawing/2014/main" id="{176693AA-D5C4-D7C4-2E71-8293F4FDB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220020" y="246176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868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11">
            <a:extLst>
              <a:ext uri="{FF2B5EF4-FFF2-40B4-BE49-F238E27FC236}">
                <a16:creationId xmlns:a16="http://schemas.microsoft.com/office/drawing/2014/main" id="{A03272BD-AA43-F55E-501E-DFBAAE6372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43450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66A91A79-F869-D4A6-0EAE-782742AE83A6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2409475" y="2281561"/>
            <a:chExt cx="1302328" cy="132556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0F302CA-28E6-885A-9FFD-AEDF7E061C1A}"/>
                </a:ext>
              </a:extLst>
            </p:cNvPr>
            <p:cNvSpPr/>
            <p:nvPr/>
          </p:nvSpPr>
          <p:spPr>
            <a:xfrm>
              <a:off x="2409475" y="2281561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Graphic 27" descr="Female Profile with solid fill">
              <a:extLst>
                <a:ext uri="{FF2B5EF4-FFF2-40B4-BE49-F238E27FC236}">
                  <a16:creationId xmlns:a16="http://schemas.microsoft.com/office/drawing/2014/main" id="{FBE281E3-4ED2-C3B3-021B-1A80E7342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617871" y="250554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541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64335BE-8B9B-33A8-439B-F5F218AD48DB}"/>
              </a:ext>
            </a:extLst>
          </p:cNvPr>
          <p:cNvSpPr txBox="1"/>
          <p:nvPr/>
        </p:nvSpPr>
        <p:spPr>
          <a:xfrm>
            <a:off x="1388823" y="1874327"/>
            <a:ext cx="3479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Birmingham </a:t>
            </a:r>
          </a:p>
          <a:p>
            <a:r>
              <a:rPr lang="en-GB" sz="2000" dirty="0"/>
              <a:t>2</a:t>
            </a:r>
            <a:r>
              <a:rPr lang="en-GB" sz="2000" baseline="30000" dirty="0"/>
              <a:t>nd</a:t>
            </a:r>
            <a:r>
              <a:rPr lang="en-GB" sz="2000" dirty="0"/>
              <a:t> largest 7</a:t>
            </a:r>
            <a:r>
              <a:rPr lang="en-GB" sz="2000" baseline="30000" dirty="0"/>
              <a:t>th</a:t>
            </a:r>
            <a:r>
              <a:rPr lang="en-GB" sz="2000" dirty="0"/>
              <a:t> most deprived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94DEDC-C203-805C-7130-C4125B664547}"/>
              </a:ext>
            </a:extLst>
          </p:cNvPr>
          <p:cNvSpPr txBox="1"/>
          <p:nvPr/>
        </p:nvSpPr>
        <p:spPr>
          <a:xfrm>
            <a:off x="1388823" y="3642103"/>
            <a:ext cx="600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Small school ~70 students - ethnically diverse</a:t>
            </a:r>
          </a:p>
        </p:txBody>
      </p:sp>
      <p:pic>
        <p:nvPicPr>
          <p:cNvPr id="31" name="Graphic 30" descr="Body builder with solid fill">
            <a:extLst>
              <a:ext uri="{FF2B5EF4-FFF2-40B4-BE49-F238E27FC236}">
                <a16:creationId xmlns:a16="http://schemas.microsoft.com/office/drawing/2014/main" id="{93D1E583-91A9-C914-3EEA-B48A4BA6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4791" y="5253136"/>
            <a:ext cx="914400" cy="914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A4C2653-4E14-B77C-CAA2-00D8423C5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91" y="5273501"/>
            <a:ext cx="914400" cy="894035"/>
          </a:xfrm>
          <a:prstGeom prst="rect">
            <a:avLst/>
          </a:prstGeom>
        </p:spPr>
      </p:pic>
      <p:pic>
        <p:nvPicPr>
          <p:cNvPr id="43" name="Graphic 42" descr="Home1 with solid fill">
            <a:extLst>
              <a:ext uri="{FF2B5EF4-FFF2-40B4-BE49-F238E27FC236}">
                <a16:creationId xmlns:a16="http://schemas.microsoft.com/office/drawing/2014/main" id="{D24EF03A-A419-A03C-D21A-FE32E0585A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255" y="5253136"/>
            <a:ext cx="914400" cy="914400"/>
          </a:xfrm>
          <a:prstGeom prst="rect">
            <a:avLst/>
          </a:prstGeom>
        </p:spPr>
      </p:pic>
      <p:pic>
        <p:nvPicPr>
          <p:cNvPr id="1037" name="Graphic 1036" descr="City with solid fill">
            <a:extLst>
              <a:ext uri="{FF2B5EF4-FFF2-40B4-BE49-F238E27FC236}">
                <a16:creationId xmlns:a16="http://schemas.microsoft.com/office/drawing/2014/main" id="{AA32896E-8E8D-022E-E023-EB3C356B20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2394" y="1812309"/>
            <a:ext cx="914400" cy="914400"/>
          </a:xfrm>
          <a:prstGeom prst="rect">
            <a:avLst/>
          </a:prstGeom>
        </p:spPr>
      </p:pic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AC58B19-1D87-BE96-CB5E-43FAE94951E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5060"/>
          <a:stretch/>
        </p:blipFill>
        <p:spPr>
          <a:xfrm>
            <a:off x="8931741" y="2288718"/>
            <a:ext cx="2776452" cy="2044550"/>
          </a:xfrm>
          <a:prstGeom prst="rect">
            <a:avLst/>
          </a:prstGeom>
        </p:spPr>
      </p:pic>
      <p:pic>
        <p:nvPicPr>
          <p:cNvPr id="1040" name="Graphic 1039" descr="Debt with solid fill">
            <a:extLst>
              <a:ext uri="{FF2B5EF4-FFF2-40B4-BE49-F238E27FC236}">
                <a16:creationId xmlns:a16="http://schemas.microsoft.com/office/drawing/2014/main" id="{299DBE12-1BB5-AC23-29FC-A31171C624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2394" y="5253136"/>
            <a:ext cx="914400" cy="914400"/>
          </a:xfrm>
          <a:prstGeom prst="rect">
            <a:avLst/>
          </a:prstGeom>
        </p:spPr>
      </p:pic>
      <p:pic>
        <p:nvPicPr>
          <p:cNvPr id="1047" name="Graphic 1046" descr="Classroom with solid fill">
            <a:extLst>
              <a:ext uri="{FF2B5EF4-FFF2-40B4-BE49-F238E27FC236}">
                <a16:creationId xmlns:a16="http://schemas.microsoft.com/office/drawing/2014/main" id="{F4F816C0-B3B5-4AC7-3B47-4FD9C763D5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8125" y="3348019"/>
            <a:ext cx="914400" cy="914400"/>
          </a:xfrm>
          <a:prstGeom prst="rect">
            <a:avLst/>
          </a:prstGeom>
        </p:spPr>
      </p:pic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75958728-0819-D97B-66EC-6A19182397B9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5401009" y="2281561"/>
            <a:chExt cx="1302328" cy="1325563"/>
          </a:xfrm>
        </p:grpSpPr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91E4A71B-0C47-F291-1F31-E8B67E5EC4BB}"/>
                </a:ext>
              </a:extLst>
            </p:cNvPr>
            <p:cNvSpPr/>
            <p:nvPr/>
          </p:nvSpPr>
          <p:spPr>
            <a:xfrm>
              <a:off x="5401009" y="2281561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50" name="Graphic 1049" descr="Schoolhouse with solid fill">
              <a:extLst>
                <a:ext uri="{FF2B5EF4-FFF2-40B4-BE49-F238E27FC236}">
                  <a16:creationId xmlns:a16="http://schemas.microsoft.com/office/drawing/2014/main" id="{7112C396-2817-7900-FF67-87EA3844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04210" y="2399505"/>
              <a:ext cx="914400" cy="9144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AC9905C-3D9B-1E9C-5E72-ECE23CE5AB9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8520" r="1997"/>
          <a:stretch/>
        </p:blipFill>
        <p:spPr>
          <a:xfrm>
            <a:off x="8931741" y="209861"/>
            <a:ext cx="1685994" cy="2004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9DA139-7DAA-8539-BFF8-DC146D12E416}"/>
              </a:ext>
            </a:extLst>
          </p:cNvPr>
          <p:cNvSpPr txBox="1"/>
          <p:nvPr/>
        </p:nvSpPr>
        <p:spPr>
          <a:xfrm>
            <a:off x="8300260" y="5161553"/>
            <a:ext cx="38779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Quality of education		</a:t>
            </a:r>
          </a:p>
          <a:p>
            <a:r>
              <a:rPr lang="en-GB" sz="2000" dirty="0"/>
              <a:t>Behaviour and attitudes</a:t>
            </a:r>
          </a:p>
          <a:p>
            <a:r>
              <a:rPr lang="en-GB" sz="2000" dirty="0"/>
              <a:t>Personal development of pupils</a:t>
            </a:r>
          </a:p>
          <a:p>
            <a:r>
              <a:rPr lang="en-GB" sz="2000" dirty="0"/>
              <a:t>Leadership and management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CDDBE5-AAA3-2F37-D768-7C9FC5102A97}"/>
              </a:ext>
            </a:extLst>
          </p:cNvPr>
          <p:cNvGrpSpPr/>
          <p:nvPr/>
        </p:nvGrpSpPr>
        <p:grpSpPr>
          <a:xfrm>
            <a:off x="6962953" y="5217458"/>
            <a:ext cx="1195242" cy="280457"/>
            <a:chOff x="6430315" y="2074598"/>
            <a:chExt cx="1195242" cy="280457"/>
          </a:xfrm>
        </p:grpSpPr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905975DB-CCF7-C60A-14C9-15C1DF228AFB}"/>
                </a:ext>
              </a:extLst>
            </p:cNvPr>
            <p:cNvSpPr/>
            <p:nvPr/>
          </p:nvSpPr>
          <p:spPr>
            <a:xfrm>
              <a:off x="6430315" y="2074598"/>
              <a:ext cx="299219" cy="280457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EA7E1880-CC9B-2171-3FA5-2F7A77D80AFC}"/>
                </a:ext>
              </a:extLst>
            </p:cNvPr>
            <p:cNvSpPr/>
            <p:nvPr/>
          </p:nvSpPr>
          <p:spPr>
            <a:xfrm>
              <a:off x="6728990" y="20745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8B7BC2EB-A553-0FDA-CFFF-52CD92ED49F1}"/>
                </a:ext>
              </a:extLst>
            </p:cNvPr>
            <p:cNvSpPr/>
            <p:nvPr/>
          </p:nvSpPr>
          <p:spPr>
            <a:xfrm>
              <a:off x="7027665" y="20745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Star: 5 Points 26">
              <a:extLst>
                <a:ext uri="{FF2B5EF4-FFF2-40B4-BE49-F238E27FC236}">
                  <a16:creationId xmlns:a16="http://schemas.microsoft.com/office/drawing/2014/main" id="{1CDD7561-56FB-F83E-F093-27143B62D169}"/>
                </a:ext>
              </a:extLst>
            </p:cNvPr>
            <p:cNvSpPr/>
            <p:nvPr/>
          </p:nvSpPr>
          <p:spPr>
            <a:xfrm>
              <a:off x="7326338" y="2074598"/>
              <a:ext cx="299219" cy="28045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F2DF263-3D12-E115-3C9A-FF8FDF5AB75B}"/>
              </a:ext>
            </a:extLst>
          </p:cNvPr>
          <p:cNvGrpSpPr/>
          <p:nvPr/>
        </p:nvGrpSpPr>
        <p:grpSpPr>
          <a:xfrm>
            <a:off x="6962953" y="5819868"/>
            <a:ext cx="1195242" cy="280457"/>
            <a:chOff x="6430315" y="2074598"/>
            <a:chExt cx="1195242" cy="280457"/>
          </a:xfrm>
        </p:grpSpPr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2C8A9017-BA66-99BE-6527-D35357DAA0C5}"/>
                </a:ext>
              </a:extLst>
            </p:cNvPr>
            <p:cNvSpPr/>
            <p:nvPr/>
          </p:nvSpPr>
          <p:spPr>
            <a:xfrm>
              <a:off x="6430315" y="2074598"/>
              <a:ext cx="299219" cy="280457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58E92616-CA91-5054-1D6F-DBE85B70FA2D}"/>
                </a:ext>
              </a:extLst>
            </p:cNvPr>
            <p:cNvSpPr/>
            <p:nvPr/>
          </p:nvSpPr>
          <p:spPr>
            <a:xfrm>
              <a:off x="6728990" y="20745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7612F8C8-AA36-686C-C100-976BD7DCC767}"/>
                </a:ext>
              </a:extLst>
            </p:cNvPr>
            <p:cNvSpPr/>
            <p:nvPr/>
          </p:nvSpPr>
          <p:spPr>
            <a:xfrm>
              <a:off x="7027665" y="20745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14FD8F17-EDDD-9912-962C-6F32283B6D70}"/>
                </a:ext>
              </a:extLst>
            </p:cNvPr>
            <p:cNvSpPr/>
            <p:nvPr/>
          </p:nvSpPr>
          <p:spPr>
            <a:xfrm>
              <a:off x="7326338" y="2074598"/>
              <a:ext cx="299219" cy="28045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3DE6CC-9F30-3E6B-93B7-BEA6EEAA9CA0}"/>
              </a:ext>
            </a:extLst>
          </p:cNvPr>
          <p:cNvGrpSpPr/>
          <p:nvPr/>
        </p:nvGrpSpPr>
        <p:grpSpPr>
          <a:xfrm>
            <a:off x="6962953" y="6121073"/>
            <a:ext cx="1195242" cy="280457"/>
            <a:chOff x="6430315" y="2074598"/>
            <a:chExt cx="1195242" cy="280457"/>
          </a:xfrm>
        </p:grpSpPr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4004BC41-4629-AC01-37F3-0878044612E2}"/>
                </a:ext>
              </a:extLst>
            </p:cNvPr>
            <p:cNvSpPr/>
            <p:nvPr/>
          </p:nvSpPr>
          <p:spPr>
            <a:xfrm>
              <a:off x="6430315" y="2074598"/>
              <a:ext cx="299219" cy="280457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6071A15A-B674-F3C3-B67A-D9384E34D4BD}"/>
                </a:ext>
              </a:extLst>
            </p:cNvPr>
            <p:cNvSpPr/>
            <p:nvPr/>
          </p:nvSpPr>
          <p:spPr>
            <a:xfrm>
              <a:off x="6728990" y="20745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899D5A06-68A1-C539-BD65-FDDC7AB61A59}"/>
                </a:ext>
              </a:extLst>
            </p:cNvPr>
            <p:cNvSpPr/>
            <p:nvPr/>
          </p:nvSpPr>
          <p:spPr>
            <a:xfrm>
              <a:off x="7027665" y="20745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7B3E2D32-710B-6689-E012-4104C557B30B}"/>
                </a:ext>
              </a:extLst>
            </p:cNvPr>
            <p:cNvSpPr/>
            <p:nvPr/>
          </p:nvSpPr>
          <p:spPr>
            <a:xfrm>
              <a:off x="7326338" y="2074598"/>
              <a:ext cx="299219" cy="280457"/>
            </a:xfrm>
            <a:prstGeom prst="star5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3546E2-236A-BF61-DBB2-9CF7DAB1501E}"/>
              </a:ext>
            </a:extLst>
          </p:cNvPr>
          <p:cNvGrpSpPr/>
          <p:nvPr/>
        </p:nvGrpSpPr>
        <p:grpSpPr>
          <a:xfrm>
            <a:off x="6962953" y="5518663"/>
            <a:ext cx="1195242" cy="280457"/>
            <a:chOff x="6663734" y="1734098"/>
            <a:chExt cx="1195242" cy="280457"/>
          </a:xfrm>
        </p:grpSpPr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434471A2-5DD1-37FD-8EED-40596FBFBEFC}"/>
                </a:ext>
              </a:extLst>
            </p:cNvPr>
            <p:cNvSpPr/>
            <p:nvPr/>
          </p:nvSpPr>
          <p:spPr>
            <a:xfrm>
              <a:off x="6663734" y="1734098"/>
              <a:ext cx="299219" cy="280457"/>
            </a:xfrm>
            <a:prstGeom prst="star5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Star: 5 Points 43">
              <a:extLst>
                <a:ext uri="{FF2B5EF4-FFF2-40B4-BE49-F238E27FC236}">
                  <a16:creationId xmlns:a16="http://schemas.microsoft.com/office/drawing/2014/main" id="{A7E6E1D2-8EB3-9660-889C-0B3A0ABF41DB}"/>
                </a:ext>
              </a:extLst>
            </p:cNvPr>
            <p:cNvSpPr/>
            <p:nvPr/>
          </p:nvSpPr>
          <p:spPr>
            <a:xfrm>
              <a:off x="6962409" y="17340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CFBE667F-1324-91F7-09B1-7B39F53A6CF1}"/>
                </a:ext>
              </a:extLst>
            </p:cNvPr>
            <p:cNvSpPr/>
            <p:nvPr/>
          </p:nvSpPr>
          <p:spPr>
            <a:xfrm>
              <a:off x="7261084" y="17340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Star: 5 Points 45">
              <a:extLst>
                <a:ext uri="{FF2B5EF4-FFF2-40B4-BE49-F238E27FC236}">
                  <a16:creationId xmlns:a16="http://schemas.microsoft.com/office/drawing/2014/main" id="{EF56ECA6-9DD6-75B2-46D4-B3C3E651A228}"/>
                </a:ext>
              </a:extLst>
            </p:cNvPr>
            <p:cNvSpPr/>
            <p:nvPr/>
          </p:nvSpPr>
          <p:spPr>
            <a:xfrm>
              <a:off x="7559757" y="1734098"/>
              <a:ext cx="299219" cy="280457"/>
            </a:xfrm>
            <a:prstGeom prst="star5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0501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D6D660-6966-FCE6-2637-5737FB85EA55}"/>
              </a:ext>
            </a:extLst>
          </p:cNvPr>
          <p:cNvGrpSpPr/>
          <p:nvPr/>
        </p:nvGrpSpPr>
        <p:grpSpPr>
          <a:xfrm>
            <a:off x="1772956" y="643467"/>
            <a:ext cx="8646088" cy="5571066"/>
            <a:chOff x="1295400" y="196690"/>
            <a:chExt cx="9753600" cy="628468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61AAAD-B85A-2BB9-B4AA-C91999782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5400" y="196690"/>
              <a:ext cx="9753600" cy="628468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5AB0D6-097F-DCFE-DEE3-7E31FC700EE8}"/>
                </a:ext>
              </a:extLst>
            </p:cNvPr>
            <p:cNvSpPr txBox="1"/>
            <p:nvPr/>
          </p:nvSpPr>
          <p:spPr>
            <a:xfrm>
              <a:off x="2447555" y="320337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FDBFD28-A661-A3BF-4F18-12072056F5FB}"/>
                </a:ext>
              </a:extLst>
            </p:cNvPr>
            <p:cNvSpPr txBox="1"/>
            <p:nvPr/>
          </p:nvSpPr>
          <p:spPr>
            <a:xfrm>
              <a:off x="4769868" y="320337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915784-615F-D9E4-281A-F53140958D2E}"/>
                </a:ext>
              </a:extLst>
            </p:cNvPr>
            <p:cNvSpPr txBox="1"/>
            <p:nvPr/>
          </p:nvSpPr>
          <p:spPr>
            <a:xfrm>
              <a:off x="2447555" y="2337048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A224FE-39A4-9D7F-1579-411EFD91FFBA}"/>
                </a:ext>
              </a:extLst>
            </p:cNvPr>
            <p:cNvSpPr txBox="1"/>
            <p:nvPr/>
          </p:nvSpPr>
          <p:spPr>
            <a:xfrm>
              <a:off x="4769868" y="2337048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83B46A-C73E-4AF1-AA84-AC7DC3F9ECA8}"/>
                </a:ext>
              </a:extLst>
            </p:cNvPr>
            <p:cNvSpPr txBox="1"/>
            <p:nvPr/>
          </p:nvSpPr>
          <p:spPr>
            <a:xfrm>
              <a:off x="2447555" y="4353759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4162FF-56FD-67EF-06C1-DB02F023BD75}"/>
                </a:ext>
              </a:extLst>
            </p:cNvPr>
            <p:cNvSpPr txBox="1"/>
            <p:nvPr/>
          </p:nvSpPr>
          <p:spPr>
            <a:xfrm>
              <a:off x="4730595" y="4353759"/>
              <a:ext cx="830868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Student10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1C1D99-253D-3741-D0E3-6F2EE040C320}"/>
                </a:ext>
              </a:extLst>
            </p:cNvPr>
            <p:cNvSpPr txBox="1"/>
            <p:nvPr/>
          </p:nvSpPr>
          <p:spPr>
            <a:xfrm>
              <a:off x="7163925" y="320337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264069-657C-C7E7-4393-5409D4469BF6}"/>
                </a:ext>
              </a:extLst>
            </p:cNvPr>
            <p:cNvSpPr txBox="1"/>
            <p:nvPr/>
          </p:nvSpPr>
          <p:spPr>
            <a:xfrm>
              <a:off x="9446965" y="320337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456528-A819-C7BE-6042-9A746FC8E698}"/>
                </a:ext>
              </a:extLst>
            </p:cNvPr>
            <p:cNvSpPr txBox="1"/>
            <p:nvPr/>
          </p:nvSpPr>
          <p:spPr>
            <a:xfrm>
              <a:off x="7163925" y="2337048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Student7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0ECE2-7A73-20D6-720E-1BF64B3F21A2}"/>
                </a:ext>
              </a:extLst>
            </p:cNvPr>
            <p:cNvSpPr txBox="1"/>
            <p:nvPr/>
          </p:nvSpPr>
          <p:spPr>
            <a:xfrm>
              <a:off x="9446965" y="2337048"/>
              <a:ext cx="752322" cy="27699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GB" sz="900">
                  <a:highlight>
                    <a:srgbClr val="C0C0C0"/>
                  </a:highlight>
                </a:rPr>
                <a:t>Student8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E5709D-EBFD-CCC7-671F-87A948C6A704}"/>
              </a:ext>
            </a:extLst>
          </p:cNvPr>
          <p:cNvGrpSpPr/>
          <p:nvPr/>
        </p:nvGrpSpPr>
        <p:grpSpPr>
          <a:xfrm>
            <a:off x="599864" y="753074"/>
            <a:ext cx="839728" cy="862096"/>
            <a:chOff x="5401009" y="2281561"/>
            <a:chExt cx="1302328" cy="132556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EB51765-AE77-950B-0FDB-910595BA5B35}"/>
                </a:ext>
              </a:extLst>
            </p:cNvPr>
            <p:cNvSpPr/>
            <p:nvPr/>
          </p:nvSpPr>
          <p:spPr>
            <a:xfrm>
              <a:off x="5401009" y="2281561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phic 16" descr="Schoolhouse with solid fill">
              <a:extLst>
                <a:ext uri="{FF2B5EF4-FFF2-40B4-BE49-F238E27FC236}">
                  <a16:creationId xmlns:a16="http://schemas.microsoft.com/office/drawing/2014/main" id="{7C6706BC-46E7-F4C0-4191-C080777A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04210" y="239950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10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9D57F9A-DFBB-8914-059D-7528527AD9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630675"/>
              </p:ext>
            </p:extLst>
          </p:nvPr>
        </p:nvGraphicFramePr>
        <p:xfrm>
          <a:off x="1413625" y="607444"/>
          <a:ext cx="936474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Graphic 15" descr="Group brainstorm with solid fill">
            <a:extLst>
              <a:ext uri="{FF2B5EF4-FFF2-40B4-BE49-F238E27FC236}">
                <a16:creationId xmlns:a16="http://schemas.microsoft.com/office/drawing/2014/main" id="{041FA265-9A74-C5E3-88C1-F13FB29B5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08213" y="4243713"/>
            <a:ext cx="914400" cy="914400"/>
          </a:xfrm>
          <a:prstGeom prst="rect">
            <a:avLst/>
          </a:prstGeom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E47D2062-E566-0449-69F9-03AB7AC718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9" t="32768" r="12218" b="32768"/>
          <a:stretch/>
        </p:blipFill>
        <p:spPr>
          <a:xfrm>
            <a:off x="1176358" y="5900144"/>
            <a:ext cx="1711283" cy="777856"/>
          </a:xfrm>
          <a:prstGeom prst="rect">
            <a:avLst/>
          </a:prstGeom>
        </p:spPr>
      </p:pic>
      <p:pic>
        <p:nvPicPr>
          <p:cNvPr id="28" name="Graphic 27" descr="Signature with solid fill">
            <a:extLst>
              <a:ext uri="{FF2B5EF4-FFF2-40B4-BE49-F238E27FC236}">
                <a16:creationId xmlns:a16="http://schemas.microsoft.com/office/drawing/2014/main" id="{E8627467-A625-0D15-EF18-23B46B0FE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3472" y="2940627"/>
            <a:ext cx="976745" cy="976745"/>
          </a:xfrm>
          <a:prstGeom prst="rect">
            <a:avLst/>
          </a:prstGeom>
        </p:spPr>
      </p:pic>
      <p:pic>
        <p:nvPicPr>
          <p:cNvPr id="32" name="Graphic 31" descr="Thumbs up sign with solid fill">
            <a:extLst>
              <a:ext uri="{FF2B5EF4-FFF2-40B4-BE49-F238E27FC236}">
                <a16:creationId xmlns:a16="http://schemas.microsoft.com/office/drawing/2014/main" id="{67413338-EA36-74A0-F3D6-AFC730AA59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25160" y="1260836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E4009F9-6A83-0705-EA3D-99DDD2700060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180000" y="180000"/>
            <a:chExt cx="1302328" cy="132556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037313-E74D-C3DF-7A72-8B83EC13E045}"/>
                </a:ext>
              </a:extLst>
            </p:cNvPr>
            <p:cNvSpPr/>
            <p:nvPr/>
          </p:nvSpPr>
          <p:spPr>
            <a:xfrm>
              <a:off x="180000" y="180000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0" name="Graphic 59" descr="Sprouting Seed with solid fill">
              <a:extLst>
                <a:ext uri="{FF2B5EF4-FFF2-40B4-BE49-F238E27FC236}">
                  <a16:creationId xmlns:a16="http://schemas.microsoft.com/office/drawing/2014/main" id="{46C3B889-D0E0-7D84-12EC-23BD0D8F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396477" y="346436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EED52CA-A9CD-6863-3651-AAE46C155E24}"/>
              </a:ext>
            </a:extLst>
          </p:cNvPr>
          <p:cNvGrpSpPr/>
          <p:nvPr/>
        </p:nvGrpSpPr>
        <p:grpSpPr>
          <a:xfrm>
            <a:off x="4954338" y="3808235"/>
            <a:ext cx="3357593" cy="505409"/>
            <a:chOff x="989146" y="4606855"/>
            <a:chExt cx="3357593" cy="50540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DC79A86-7E80-DE31-B84A-FE114A88D85A}"/>
                </a:ext>
              </a:extLst>
            </p:cNvPr>
            <p:cNvSpPr/>
            <p:nvPr/>
          </p:nvSpPr>
          <p:spPr>
            <a:xfrm>
              <a:off x="989146" y="4606855"/>
              <a:ext cx="3357593" cy="50540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435F770-5E25-8018-EF9F-797F8CA9729B}"/>
                </a:ext>
              </a:extLst>
            </p:cNvPr>
            <p:cNvSpPr txBox="1"/>
            <p:nvPr/>
          </p:nvSpPr>
          <p:spPr>
            <a:xfrm>
              <a:off x="989146" y="4606855"/>
              <a:ext cx="3357593" cy="50540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444" tIns="0" rIns="0" bIns="0" numCol="1" spcCol="1270" anchor="t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Supporters</a:t>
              </a:r>
              <a:endParaRPr lang="en-GB" sz="36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4577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74DB282-DF9F-9E10-D414-75A4A6B49610}"/>
              </a:ext>
            </a:extLst>
          </p:cNvPr>
          <p:cNvGrpSpPr/>
          <p:nvPr/>
        </p:nvGrpSpPr>
        <p:grpSpPr>
          <a:xfrm>
            <a:off x="1043708" y="2281379"/>
            <a:ext cx="1302328" cy="1325563"/>
            <a:chOff x="1043708" y="2281379"/>
            <a:chExt cx="1302328" cy="132556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57371B-AEC3-BC1C-B0FD-CD2AF3EEE308}"/>
                </a:ext>
              </a:extLst>
            </p:cNvPr>
            <p:cNvSpPr/>
            <p:nvPr/>
          </p:nvSpPr>
          <p:spPr>
            <a:xfrm>
              <a:off x="1043708" y="2281379"/>
              <a:ext cx="1302328" cy="1325563"/>
            </a:xfrm>
            <a:prstGeom prst="ellipse">
              <a:avLst/>
            </a:prstGeom>
            <a:solidFill>
              <a:srgbClr val="F2B6C1">
                <a:alpha val="50000"/>
              </a:srgbClr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Graphic 3" descr="Forest scene with solid fill">
              <a:extLst>
                <a:ext uri="{FF2B5EF4-FFF2-40B4-BE49-F238E27FC236}">
                  <a16:creationId xmlns:a16="http://schemas.microsoft.com/office/drawing/2014/main" id="{E7E2E7A1-2567-315C-D85D-BD644DA0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220020" y="2461762"/>
              <a:ext cx="914400" cy="9144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DB7C29-4BBE-E80D-A7A9-6CA2BC9F4372}"/>
              </a:ext>
            </a:extLst>
          </p:cNvPr>
          <p:cNvGrpSpPr/>
          <p:nvPr/>
        </p:nvGrpSpPr>
        <p:grpSpPr>
          <a:xfrm>
            <a:off x="7667766" y="2292997"/>
            <a:ext cx="1325563" cy="1302328"/>
            <a:chOff x="7667766" y="2292997"/>
            <a:chExt cx="1325563" cy="13023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9EF723-0305-D0DE-127E-36D9261D978B}"/>
                </a:ext>
              </a:extLst>
            </p:cNvPr>
            <p:cNvSpPr/>
            <p:nvPr/>
          </p:nvSpPr>
          <p:spPr>
            <a:xfrm rot="5400000">
              <a:off x="7679384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phic 5" descr="Climbing with solid fill">
              <a:extLst>
                <a:ext uri="{FF2B5EF4-FFF2-40B4-BE49-F238E27FC236}">
                  <a16:creationId xmlns:a16="http://schemas.microsoft.com/office/drawing/2014/main" id="{E693379D-4F38-968F-65C8-ABB57F357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 rot="5400000">
              <a:off x="7874484" y="2509474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E88A1-ADD8-E563-B1C5-EF1294DA7214}"/>
              </a:ext>
            </a:extLst>
          </p:cNvPr>
          <p:cNvGrpSpPr/>
          <p:nvPr/>
        </p:nvGrpSpPr>
        <p:grpSpPr>
          <a:xfrm>
            <a:off x="3255600" y="2281379"/>
            <a:ext cx="1302328" cy="1325563"/>
            <a:chOff x="3255600" y="2281379"/>
            <a:chExt cx="1302328" cy="13255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5AA61A7-5C41-1ADC-C743-D8DD89F389BB}"/>
                </a:ext>
              </a:extLst>
            </p:cNvPr>
            <p:cNvSpPr/>
            <p:nvPr/>
          </p:nvSpPr>
          <p:spPr>
            <a:xfrm>
              <a:off x="3255600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" name="Graphic 4" descr="Target with solid fill">
              <a:extLst>
                <a:ext uri="{FF2B5EF4-FFF2-40B4-BE49-F238E27FC236}">
                  <a16:creationId xmlns:a16="http://schemas.microsoft.com/office/drawing/2014/main" id="{CBB6549C-9AF1-8EFA-F9B0-236B751B4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449564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FEAF42-BCF5-E3A8-C1F9-29F24709A7AC}"/>
              </a:ext>
            </a:extLst>
          </p:cNvPr>
          <p:cNvGrpSpPr/>
          <p:nvPr/>
        </p:nvGrpSpPr>
        <p:grpSpPr>
          <a:xfrm>
            <a:off x="5467492" y="2281379"/>
            <a:ext cx="1302328" cy="1325563"/>
            <a:chOff x="5467492" y="2281379"/>
            <a:chExt cx="1302328" cy="13255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B3081E5-C1F1-0F56-20E8-2F751D1D4C77}"/>
                </a:ext>
              </a:extLst>
            </p:cNvPr>
            <p:cNvSpPr/>
            <p:nvPr/>
          </p:nvSpPr>
          <p:spPr>
            <a:xfrm>
              <a:off x="5467492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0" name="Graphic 9" descr="Open hand with plant with solid fill">
              <a:extLst>
                <a:ext uri="{FF2B5EF4-FFF2-40B4-BE49-F238E27FC236}">
                  <a16:creationId xmlns:a16="http://schemas.microsoft.com/office/drawing/2014/main" id="{3634DAB5-0DFD-4784-BE32-D1C46B4B8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661456" y="2485825"/>
              <a:ext cx="914400" cy="9144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83F754D-B692-F286-D014-772110A78EC0}"/>
              </a:ext>
            </a:extLst>
          </p:cNvPr>
          <p:cNvGrpSpPr/>
          <p:nvPr/>
        </p:nvGrpSpPr>
        <p:grpSpPr>
          <a:xfrm>
            <a:off x="9891277" y="2281379"/>
            <a:ext cx="1302328" cy="1325563"/>
            <a:chOff x="9891277" y="2281379"/>
            <a:chExt cx="1302328" cy="132556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8101F8D-9CE2-34D6-1A38-B0118A5C022D}"/>
                </a:ext>
              </a:extLst>
            </p:cNvPr>
            <p:cNvSpPr/>
            <p:nvPr/>
          </p:nvSpPr>
          <p:spPr>
            <a:xfrm>
              <a:off x="9891277" y="2281379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2" name="Graphic 11" descr="Cheers with solid fill">
              <a:extLst>
                <a:ext uri="{FF2B5EF4-FFF2-40B4-BE49-F238E27FC236}">
                  <a16:creationId xmlns:a16="http://schemas.microsoft.com/office/drawing/2014/main" id="{3D5BE570-77E0-CF41-737C-AFA54A0A1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085241" y="2485825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A028FC-FBCD-E24D-F8D5-ACCF5AEFEEED}"/>
              </a:ext>
            </a:extLst>
          </p:cNvPr>
          <p:cNvSpPr txBox="1"/>
          <p:nvPr/>
        </p:nvSpPr>
        <p:spPr>
          <a:xfrm>
            <a:off x="853725" y="3966800"/>
            <a:ext cx="1646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Background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942CDB-38D8-8F30-8DDE-AACD02F3360C}"/>
              </a:ext>
            </a:extLst>
          </p:cNvPr>
          <p:cNvSpPr txBox="1"/>
          <p:nvPr/>
        </p:nvSpPr>
        <p:spPr>
          <a:xfrm>
            <a:off x="3513066" y="399526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Aims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FA1C9A-84EA-094F-3ED7-354563601F18}"/>
              </a:ext>
            </a:extLst>
          </p:cNvPr>
          <p:cNvSpPr txBox="1"/>
          <p:nvPr/>
        </p:nvSpPr>
        <p:spPr>
          <a:xfrm>
            <a:off x="5501692" y="3966800"/>
            <a:ext cx="123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Progress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DDFEB-6D3A-C99B-5E93-B8DC57FE029C}"/>
              </a:ext>
            </a:extLst>
          </p:cNvPr>
          <p:cNvSpPr txBox="1"/>
          <p:nvPr/>
        </p:nvSpPr>
        <p:spPr>
          <a:xfrm>
            <a:off x="7595802" y="3966800"/>
            <a:ext cx="1514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Challenges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6E8716-C0AE-3844-E1F7-2BC43450A2A6}"/>
              </a:ext>
            </a:extLst>
          </p:cNvPr>
          <p:cNvSpPr txBox="1"/>
          <p:nvPr/>
        </p:nvSpPr>
        <p:spPr>
          <a:xfrm>
            <a:off x="10034128" y="3966800"/>
            <a:ext cx="1103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Help us</a:t>
            </a:r>
          </a:p>
        </p:txBody>
      </p:sp>
    </p:spTree>
    <p:extLst>
      <p:ext uri="{BB962C8B-B14F-4D97-AF65-F5344CB8AC3E}">
        <p14:creationId xmlns:p14="http://schemas.microsoft.com/office/powerpoint/2010/main" val="336276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640C248-22A6-D92D-04C9-3DE2C96664DB}"/>
              </a:ext>
            </a:extLst>
          </p:cNvPr>
          <p:cNvGrpSpPr/>
          <p:nvPr/>
        </p:nvGrpSpPr>
        <p:grpSpPr>
          <a:xfrm>
            <a:off x="180000" y="180000"/>
            <a:ext cx="1302328" cy="1325563"/>
            <a:chOff x="198363" y="175488"/>
            <a:chExt cx="1302328" cy="13255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B253682-DDB0-1AE5-97A4-7C340B2E6F92}"/>
                </a:ext>
              </a:extLst>
            </p:cNvPr>
            <p:cNvSpPr/>
            <p:nvPr/>
          </p:nvSpPr>
          <p:spPr>
            <a:xfrm>
              <a:off x="198363" y="175488"/>
              <a:ext cx="1302328" cy="1325563"/>
            </a:xfrm>
            <a:prstGeom prst="ellipse">
              <a:avLst/>
            </a:prstGeom>
            <a:solidFill>
              <a:srgbClr val="F2B6C1"/>
            </a:solidFill>
            <a:ln w="63500">
              <a:solidFill>
                <a:srgbClr val="C34A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4" name="Graphic 3" descr="Target with solid fill">
              <a:extLst>
                <a:ext uri="{FF2B5EF4-FFF2-40B4-BE49-F238E27FC236}">
                  <a16:creationId xmlns:a16="http://schemas.microsoft.com/office/drawing/2014/main" id="{A01E52D3-0D28-6D16-92CF-1EC21FB7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392327" y="379934"/>
              <a:ext cx="914400" cy="9144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EEC720-D150-3559-DD6D-6A9FCE69A168}"/>
              </a:ext>
            </a:extLst>
          </p:cNvPr>
          <p:cNvSpPr txBox="1"/>
          <p:nvPr/>
        </p:nvSpPr>
        <p:spPr>
          <a:xfrm>
            <a:off x="1694655" y="6063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+mj-lt"/>
              </a:rPr>
              <a:t>Aims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0B96C597-D036-D09A-0E96-5F4792B1B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8251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573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</TotalTime>
  <Words>259</Words>
  <Application>Microsoft Office PowerPoint</Application>
  <PresentationFormat>Widescreen</PresentationFormat>
  <Paragraphs>94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Segoe UI Light</vt:lpstr>
      <vt:lpstr>Office Theme</vt:lpstr>
      <vt:lpstr>R-Girls-School Network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PowerPoint Presentation</vt:lpstr>
      <vt:lpstr>PowerPoint Presentation</vt:lpstr>
      <vt:lpstr>PowerPoint Presentation</vt:lpstr>
      <vt:lpstr>Nice Surprises</vt:lpstr>
      <vt:lpstr>PowerPoint Presentation</vt:lpstr>
      <vt:lpstr>PowerPoint Presentation</vt:lpstr>
      <vt:lpstr>PowerPoint Presentation</vt:lpstr>
      <vt:lpstr>PowerPoint Presentation</vt:lpstr>
      <vt:lpstr>R-Girls-School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Mohammed</dc:creator>
  <cp:lastModifiedBy>Mohammed Mohammed (Strategy Unit, hosted by MLCSU)</cp:lastModifiedBy>
  <cp:revision>151</cp:revision>
  <dcterms:created xsi:type="dcterms:W3CDTF">2022-08-04T10:33:04Z</dcterms:created>
  <dcterms:modified xsi:type="dcterms:W3CDTF">2022-10-21T19:16:17Z</dcterms:modified>
</cp:coreProperties>
</file>